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5" r:id="rId2"/>
    <p:sldId id="259" r:id="rId3"/>
    <p:sldId id="262" r:id="rId4"/>
    <p:sldId id="263" r:id="rId5"/>
    <p:sldId id="264" r:id="rId6"/>
    <p:sldId id="265" r:id="rId7"/>
    <p:sldId id="266" r:id="rId8"/>
    <p:sldId id="267" r:id="rId9"/>
    <p:sldId id="268" r:id="rId10"/>
    <p:sldId id="269" r:id="rId11"/>
    <p:sldId id="270" r:id="rId12"/>
    <p:sldId id="287" r:id="rId13"/>
    <p:sldId id="2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32" y="-660"/>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832"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E49D71-BE89-43C8-ABC2-471A0386AB5D}" type="datetimeFigureOut">
              <a:rPr lang="en-GB" smtClean="0"/>
              <a:t>01/05/2017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24C00C-A3EB-4965-8E63-1B3FFFFAABDD}" type="slidenum">
              <a:rPr lang="en-GB" smtClean="0"/>
              <a:t>‹#›</a:t>
            </a:fld>
            <a:endParaRPr lang="en-GB"/>
          </a:p>
        </p:txBody>
      </p:sp>
    </p:spTree>
    <p:extLst>
      <p:ext uri="{BB962C8B-B14F-4D97-AF65-F5344CB8AC3E}">
        <p14:creationId xmlns:p14="http://schemas.microsoft.com/office/powerpoint/2010/main" val="2701788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70951-85C7-4631-B799-FD283C80541F}" type="datetimeFigureOut">
              <a:rPr lang="fr-CH" smtClean="0"/>
              <a:t>01.05.2017</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C6F4B-6A91-4096-B122-87E9416F95BE}" type="slidenum">
              <a:rPr lang="fr-CH" smtClean="0"/>
              <a:t>‹#›</a:t>
            </a:fld>
            <a:endParaRPr lang="fr-CH"/>
          </a:p>
        </p:txBody>
      </p:sp>
    </p:spTree>
    <p:extLst>
      <p:ext uri="{BB962C8B-B14F-4D97-AF65-F5344CB8AC3E}">
        <p14:creationId xmlns:p14="http://schemas.microsoft.com/office/powerpoint/2010/main" val="270774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without batteries would be quite a challenge. They power millions of devices in daily life, which are part of an ever increasing demand for electronically driven applications. </a:t>
            </a:r>
          </a:p>
          <a:p>
            <a:r>
              <a:rPr lang="en-US" dirty="0" smtClean="0"/>
              <a:t>Examples</a:t>
            </a:r>
            <a:r>
              <a:rPr lang="en-US" baseline="0" dirty="0" smtClean="0"/>
              <a:t> of incidents of overheating which led to fire include an Asian airlines fire caused by an overheated lithium-ion battery and an EV manufacturer which had to update a top model as a result of several battery fires.</a:t>
            </a:r>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2</a:t>
            </a:fld>
            <a:endParaRPr lang="fr-CH"/>
          </a:p>
        </p:txBody>
      </p:sp>
    </p:spTree>
    <p:extLst>
      <p:ext uri="{BB962C8B-B14F-4D97-AF65-F5344CB8AC3E}">
        <p14:creationId xmlns:p14="http://schemas.microsoft.com/office/powerpoint/2010/main" val="11064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376" eaLnBrk="0" hangingPunct="0">
              <a:spcBef>
                <a:spcPct val="30000"/>
              </a:spcBef>
              <a:defRPr sz="1200">
                <a:solidFill>
                  <a:schemeClr val="tx1"/>
                </a:solidFill>
                <a:latin typeface="Times" pitchFamily="18" charset="0"/>
              </a:defRPr>
            </a:lvl1pPr>
            <a:lvl2pPr marL="728961" indent="-280611" defTabSz="912376" eaLnBrk="0" hangingPunct="0">
              <a:spcBef>
                <a:spcPct val="30000"/>
              </a:spcBef>
              <a:defRPr sz="1200">
                <a:solidFill>
                  <a:schemeClr val="tx1"/>
                </a:solidFill>
                <a:latin typeface="Times" pitchFamily="18" charset="0"/>
              </a:defRPr>
            </a:lvl2pPr>
            <a:lvl3pPr marL="1122442" indent="-224175" defTabSz="912376" eaLnBrk="0" hangingPunct="0">
              <a:spcBef>
                <a:spcPct val="30000"/>
              </a:spcBef>
              <a:defRPr sz="1200">
                <a:solidFill>
                  <a:schemeClr val="tx1"/>
                </a:solidFill>
                <a:latin typeface="Times" pitchFamily="18" charset="0"/>
              </a:defRPr>
            </a:lvl3pPr>
            <a:lvl4pPr marL="1570792" indent="-224175" defTabSz="912376" eaLnBrk="0" hangingPunct="0">
              <a:spcBef>
                <a:spcPct val="30000"/>
              </a:spcBef>
              <a:defRPr sz="1200">
                <a:solidFill>
                  <a:schemeClr val="tx1"/>
                </a:solidFill>
                <a:latin typeface="Times" pitchFamily="18" charset="0"/>
              </a:defRPr>
            </a:lvl4pPr>
            <a:lvl5pPr marL="2020709" indent="-224175" defTabSz="912376" eaLnBrk="0" hangingPunct="0">
              <a:spcBef>
                <a:spcPct val="30000"/>
              </a:spcBef>
              <a:defRPr sz="1200">
                <a:solidFill>
                  <a:schemeClr val="tx1"/>
                </a:solidFill>
                <a:latin typeface="Times" pitchFamily="18" charset="0"/>
              </a:defRPr>
            </a:lvl5pPr>
            <a:lvl6pPr marL="2472194" indent="-224175" defTabSz="912376" eaLnBrk="0" fontAlgn="base" hangingPunct="0">
              <a:spcBef>
                <a:spcPct val="30000"/>
              </a:spcBef>
              <a:spcAft>
                <a:spcPct val="0"/>
              </a:spcAft>
              <a:defRPr sz="1200">
                <a:solidFill>
                  <a:schemeClr val="tx1"/>
                </a:solidFill>
                <a:latin typeface="Times" pitchFamily="18" charset="0"/>
              </a:defRPr>
            </a:lvl6pPr>
            <a:lvl7pPr marL="2923679" indent="-224175" defTabSz="912376" eaLnBrk="0" fontAlgn="base" hangingPunct="0">
              <a:spcBef>
                <a:spcPct val="30000"/>
              </a:spcBef>
              <a:spcAft>
                <a:spcPct val="0"/>
              </a:spcAft>
              <a:defRPr sz="1200">
                <a:solidFill>
                  <a:schemeClr val="tx1"/>
                </a:solidFill>
                <a:latin typeface="Times" pitchFamily="18" charset="0"/>
              </a:defRPr>
            </a:lvl7pPr>
            <a:lvl8pPr marL="3375164" indent="-224175" defTabSz="912376" eaLnBrk="0" fontAlgn="base" hangingPunct="0">
              <a:spcBef>
                <a:spcPct val="30000"/>
              </a:spcBef>
              <a:spcAft>
                <a:spcPct val="0"/>
              </a:spcAft>
              <a:defRPr sz="1200">
                <a:solidFill>
                  <a:schemeClr val="tx1"/>
                </a:solidFill>
                <a:latin typeface="Times" pitchFamily="18" charset="0"/>
              </a:defRPr>
            </a:lvl8pPr>
            <a:lvl9pPr marL="3826649" indent="-224175" defTabSz="912376" eaLnBrk="0" fontAlgn="base" hangingPunct="0">
              <a:spcBef>
                <a:spcPct val="30000"/>
              </a:spcBef>
              <a:spcAft>
                <a:spcPct val="0"/>
              </a:spcAft>
              <a:defRPr sz="1200">
                <a:solidFill>
                  <a:schemeClr val="tx1"/>
                </a:solidFill>
                <a:latin typeface="Times" pitchFamily="18" charset="0"/>
              </a:defRPr>
            </a:lvl9pPr>
          </a:lstStyle>
          <a:p>
            <a:pPr>
              <a:spcBef>
                <a:spcPct val="0"/>
              </a:spcBef>
            </a:pPr>
            <a:fld id="{40F9F6BA-AB11-423E-877F-018DA939CA8C}" type="datetime1">
              <a:rPr lang="en-GB" altLang="en-US" smtClean="0">
                <a:latin typeface="Times New Roman" pitchFamily="18" charset="0"/>
              </a:rPr>
              <a:pPr>
                <a:spcBef>
                  <a:spcPct val="0"/>
                </a:spcBef>
              </a:pPr>
              <a:t>01/05/2017</a:t>
            </a:fld>
            <a:endParaRPr lang="en-GB" altLang="en-US" smtClean="0">
              <a:latin typeface="Times New Roman" pitchFamily="18" charset="0"/>
            </a:endParaRPr>
          </a:p>
        </p:txBody>
      </p:sp>
      <p:sp>
        <p:nvSpPr>
          <p:cNvPr id="788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376" eaLnBrk="0" hangingPunct="0">
              <a:spcBef>
                <a:spcPct val="30000"/>
              </a:spcBef>
              <a:defRPr sz="1200">
                <a:solidFill>
                  <a:schemeClr val="tx1"/>
                </a:solidFill>
                <a:latin typeface="Times" pitchFamily="18" charset="0"/>
              </a:defRPr>
            </a:lvl1pPr>
            <a:lvl2pPr marL="728961" indent="-280611" defTabSz="912376" eaLnBrk="0" hangingPunct="0">
              <a:spcBef>
                <a:spcPct val="30000"/>
              </a:spcBef>
              <a:defRPr sz="1200">
                <a:solidFill>
                  <a:schemeClr val="tx1"/>
                </a:solidFill>
                <a:latin typeface="Times" pitchFamily="18" charset="0"/>
              </a:defRPr>
            </a:lvl2pPr>
            <a:lvl3pPr marL="1122442" indent="-224175" defTabSz="912376" eaLnBrk="0" hangingPunct="0">
              <a:spcBef>
                <a:spcPct val="30000"/>
              </a:spcBef>
              <a:defRPr sz="1200">
                <a:solidFill>
                  <a:schemeClr val="tx1"/>
                </a:solidFill>
                <a:latin typeface="Times" pitchFamily="18" charset="0"/>
              </a:defRPr>
            </a:lvl3pPr>
            <a:lvl4pPr marL="1570792" indent="-224175" defTabSz="912376" eaLnBrk="0" hangingPunct="0">
              <a:spcBef>
                <a:spcPct val="30000"/>
              </a:spcBef>
              <a:defRPr sz="1200">
                <a:solidFill>
                  <a:schemeClr val="tx1"/>
                </a:solidFill>
                <a:latin typeface="Times" pitchFamily="18" charset="0"/>
              </a:defRPr>
            </a:lvl4pPr>
            <a:lvl5pPr marL="2020709" indent="-224175" defTabSz="912376" eaLnBrk="0" hangingPunct="0">
              <a:spcBef>
                <a:spcPct val="30000"/>
              </a:spcBef>
              <a:defRPr sz="1200">
                <a:solidFill>
                  <a:schemeClr val="tx1"/>
                </a:solidFill>
                <a:latin typeface="Times" pitchFamily="18" charset="0"/>
              </a:defRPr>
            </a:lvl5pPr>
            <a:lvl6pPr marL="2472194" indent="-224175" defTabSz="912376" eaLnBrk="0" fontAlgn="base" hangingPunct="0">
              <a:spcBef>
                <a:spcPct val="30000"/>
              </a:spcBef>
              <a:spcAft>
                <a:spcPct val="0"/>
              </a:spcAft>
              <a:defRPr sz="1200">
                <a:solidFill>
                  <a:schemeClr val="tx1"/>
                </a:solidFill>
                <a:latin typeface="Times" pitchFamily="18" charset="0"/>
              </a:defRPr>
            </a:lvl6pPr>
            <a:lvl7pPr marL="2923679" indent="-224175" defTabSz="912376" eaLnBrk="0" fontAlgn="base" hangingPunct="0">
              <a:spcBef>
                <a:spcPct val="30000"/>
              </a:spcBef>
              <a:spcAft>
                <a:spcPct val="0"/>
              </a:spcAft>
              <a:defRPr sz="1200">
                <a:solidFill>
                  <a:schemeClr val="tx1"/>
                </a:solidFill>
                <a:latin typeface="Times" pitchFamily="18" charset="0"/>
              </a:defRPr>
            </a:lvl7pPr>
            <a:lvl8pPr marL="3375164" indent="-224175" defTabSz="912376" eaLnBrk="0" fontAlgn="base" hangingPunct="0">
              <a:spcBef>
                <a:spcPct val="30000"/>
              </a:spcBef>
              <a:spcAft>
                <a:spcPct val="0"/>
              </a:spcAft>
              <a:defRPr sz="1200">
                <a:solidFill>
                  <a:schemeClr val="tx1"/>
                </a:solidFill>
                <a:latin typeface="Times" pitchFamily="18" charset="0"/>
              </a:defRPr>
            </a:lvl8pPr>
            <a:lvl9pPr marL="3826649" indent="-224175" defTabSz="912376" eaLnBrk="0" fontAlgn="base" hangingPunct="0">
              <a:spcBef>
                <a:spcPct val="30000"/>
              </a:spcBef>
              <a:spcAft>
                <a:spcPct val="0"/>
              </a:spcAft>
              <a:defRPr sz="1200">
                <a:solidFill>
                  <a:schemeClr val="tx1"/>
                </a:solidFill>
                <a:latin typeface="Times" pitchFamily="18" charset="0"/>
              </a:defRPr>
            </a:lvl9pPr>
          </a:lstStyle>
          <a:p>
            <a:pPr>
              <a:spcBef>
                <a:spcPct val="0"/>
              </a:spcBef>
            </a:pPr>
            <a:fld id="{D9598C8A-BCDB-44A9-AB6C-83C9C610C5BE}" type="slidenum">
              <a:rPr lang="en-GB" altLang="en-US" smtClean="0">
                <a:latin typeface="Times New Roman" pitchFamily="18" charset="0"/>
              </a:rPr>
              <a:pPr>
                <a:spcBef>
                  <a:spcPct val="0"/>
                </a:spcBef>
              </a:pPr>
              <a:t>12</a:t>
            </a:fld>
            <a:endParaRPr lang="en-GB" altLang="en-US" smtClean="0">
              <a:latin typeface="Times New Roman" pitchFamily="18" charset="0"/>
            </a:endParaRPr>
          </a:p>
        </p:txBody>
      </p:sp>
      <p:sp>
        <p:nvSpPr>
          <p:cNvPr id="78852" name="Rectangle 2"/>
          <p:cNvSpPr>
            <a:spLocks noGrp="1" noRot="1" noChangeAspect="1" noChangeArrowheads="1" noTextEdit="1"/>
          </p:cNvSpPr>
          <p:nvPr>
            <p:ph type="sldImg"/>
          </p:nvPr>
        </p:nvSpPr>
        <p:spPr>
          <a:xfrm>
            <a:off x="1144588" y="687388"/>
            <a:ext cx="4568825" cy="3427412"/>
          </a:xfrm>
          <a:ln/>
        </p:spPr>
      </p:sp>
      <p:sp>
        <p:nvSpPr>
          <p:cNvPr id="78853" name="Rectangle 3"/>
          <p:cNvSpPr>
            <a:spLocks noGrp="1" noChangeArrowheads="1"/>
          </p:cNvSpPr>
          <p:nvPr>
            <p:ph type="body" idx="1"/>
          </p:nvPr>
        </p:nvSpPr>
        <p:spPr>
          <a:xfrm>
            <a:off x="913873" y="4343366"/>
            <a:ext cx="5030256" cy="4115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Devices that contain electronics and use or produce electricity via batteries and complementary charging systems have become an increasingly important area for regulatory development.</a:t>
            </a:r>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3</a:t>
            </a:fld>
            <a:endParaRPr lang="fr-CH"/>
          </a:p>
        </p:txBody>
      </p:sp>
    </p:spTree>
    <p:extLst>
      <p:ext uri="{BB962C8B-B14F-4D97-AF65-F5344CB8AC3E}">
        <p14:creationId xmlns:p14="http://schemas.microsoft.com/office/powerpoint/2010/main" val="369037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4</a:t>
            </a:fld>
            <a:endParaRPr lang="fr-CH"/>
          </a:p>
        </p:txBody>
      </p:sp>
    </p:spTree>
    <p:extLst>
      <p:ext uri="{BB962C8B-B14F-4D97-AF65-F5344CB8AC3E}">
        <p14:creationId xmlns:p14="http://schemas.microsoft.com/office/powerpoint/2010/main" val="88124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Batteries contain chemical substances and electrical processes which could be dangerous to lives and the environment if they malfunction, such as: in cell short circuits, defective separators, aggregation of materials, and the generation of gasses during overcharging and discharging. Some</a:t>
            </a:r>
            <a:r>
              <a:rPr lang="en-US" baseline="0" dirty="0" smtClean="0"/>
              <a:t> situations could lead to fire or explosions.</a:t>
            </a:r>
          </a:p>
          <a:p>
            <a:endParaRPr lang="en-US" dirty="0" smtClean="0"/>
          </a:p>
          <a:p>
            <a:endParaRPr lang="en-US" dirty="0" smtClean="0"/>
          </a:p>
          <a:p>
            <a:endParaRPr lang="en-US" dirty="0" smtClean="0"/>
          </a:p>
          <a:p>
            <a:r>
              <a:rPr lang="en-US" dirty="0" smtClean="0"/>
              <a:t>As a result, manufacturers and others in the trade chain face increasing and changing regulations and standards they must keep up with, in order to satisfy the requirements for product safety and reliability, while safeguarding global regulatory conformity.</a:t>
            </a:r>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5</a:t>
            </a:fld>
            <a:endParaRPr lang="fr-CH"/>
          </a:p>
        </p:txBody>
      </p:sp>
    </p:spTree>
    <p:extLst>
      <p:ext uri="{BB962C8B-B14F-4D97-AF65-F5344CB8AC3E}">
        <p14:creationId xmlns:p14="http://schemas.microsoft.com/office/powerpoint/2010/main" val="207101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combined use of batteries, chargers and charging stations in various different operational states often leads to several test requirements</a:t>
            </a:r>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6</a:t>
            </a:fld>
            <a:endParaRPr lang="fr-CH"/>
          </a:p>
        </p:txBody>
      </p:sp>
    </p:spTree>
    <p:extLst>
      <p:ext uri="{BB962C8B-B14F-4D97-AF65-F5344CB8AC3E}">
        <p14:creationId xmlns:p14="http://schemas.microsoft.com/office/powerpoint/2010/main" val="103274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IECEE offers a broad certification service portfolio, which includes but is not limited to, battery safety, battery performance, battery safety when installed in end products, Energy Efficiency, EMC and hazardous substances.</a:t>
            </a:r>
          </a:p>
          <a:p>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7</a:t>
            </a:fld>
            <a:endParaRPr lang="fr-CH"/>
          </a:p>
        </p:txBody>
      </p:sp>
    </p:spTree>
    <p:extLst>
      <p:ext uri="{BB962C8B-B14F-4D97-AF65-F5344CB8AC3E}">
        <p14:creationId xmlns:p14="http://schemas.microsoft.com/office/powerpoint/2010/main" val="297376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safety and performance testing </a:t>
            </a:r>
            <a:r>
              <a:rPr lang="en-US" dirty="0" err="1" smtClean="0"/>
              <a:t>programme</a:t>
            </a:r>
            <a:r>
              <a:rPr lang="en-US" dirty="0" smtClean="0"/>
              <a:t> for batteries, chargers and charging stations used for electrical and electronic products and components, comprises the following elements: (List above)</a:t>
            </a:r>
            <a:r>
              <a:rPr lang="en-US" baseline="0" dirty="0" smtClean="0"/>
              <a:t> </a:t>
            </a:r>
          </a:p>
          <a:p>
            <a:r>
              <a:rPr lang="en-US" dirty="0" smtClean="0"/>
              <a:t>Testing of performance, component interoperability, Energy Efficiency, EMC and hazardous substances may be covered.</a:t>
            </a:r>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9</a:t>
            </a:fld>
            <a:endParaRPr lang="fr-CH"/>
          </a:p>
        </p:txBody>
      </p:sp>
    </p:spTree>
    <p:extLst>
      <p:ext uri="{BB962C8B-B14F-4D97-AF65-F5344CB8AC3E}">
        <p14:creationId xmlns:p14="http://schemas.microsoft.com/office/powerpoint/2010/main" val="290484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of the CB CBTL is to determine objectively (via pre-defined test methods) what the test, assessment, verification and outcome entail, and therewith provide reliable independent test results as a basis for international certification of the product.</a:t>
            </a:r>
          </a:p>
          <a:p>
            <a:endParaRPr lang="en-US" dirty="0" smtClean="0"/>
          </a:p>
          <a:p>
            <a:r>
              <a:rPr lang="en-US" dirty="0" smtClean="0"/>
              <a:t>The testing </a:t>
            </a:r>
            <a:r>
              <a:rPr lang="en-US" dirty="0" err="1" smtClean="0"/>
              <a:t>programme</a:t>
            </a:r>
            <a:r>
              <a:rPr lang="en-US" dirty="0" smtClean="0"/>
              <a:t> will be determined according to the applicable IEC International Standards and any national differences in the targeted country(</a:t>
            </a:r>
            <a:r>
              <a:rPr lang="en-US" dirty="0" err="1" smtClean="0"/>
              <a:t>ies</a:t>
            </a:r>
            <a:r>
              <a:rPr lang="en-US" dirty="0" smtClean="0"/>
              <a:t>).</a:t>
            </a:r>
          </a:p>
          <a:p>
            <a:endParaRPr lang="en-US" dirty="0" smtClean="0"/>
          </a:p>
          <a:p>
            <a:r>
              <a:rPr lang="en-US" dirty="0" smtClean="0"/>
              <a:t>Once the relevant tests have been performed by a registered IECEE CBTL, the results will be transcribed into a Test Report.</a:t>
            </a:r>
          </a:p>
          <a:p>
            <a:endParaRPr lang="en-US" dirty="0" smtClean="0"/>
          </a:p>
          <a:p>
            <a:r>
              <a:rPr lang="en-US" dirty="0" smtClean="0"/>
              <a:t>Once the Test Report is reviewed by a registered IECEE National Certification Body (NCB), if it is compliant with the relevant Standard(s) the NCB will issue a CB Test Certificate.</a:t>
            </a:r>
          </a:p>
          <a:p>
            <a:endParaRPr lang="en-US" dirty="0" smtClean="0"/>
          </a:p>
          <a:p>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10</a:t>
            </a:fld>
            <a:endParaRPr lang="fr-CH"/>
          </a:p>
        </p:txBody>
      </p:sp>
    </p:spTree>
    <p:extLst>
      <p:ext uri="{BB962C8B-B14F-4D97-AF65-F5344CB8AC3E}">
        <p14:creationId xmlns:p14="http://schemas.microsoft.com/office/powerpoint/2010/main" val="316745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IECEE CB </a:t>
            </a:r>
            <a:r>
              <a:rPr lang="fr-CH" dirty="0" err="1" smtClean="0"/>
              <a:t>Scheme</a:t>
            </a:r>
            <a:r>
              <a:rPr lang="fr-CH" baseline="0" dirty="0" smtClean="0"/>
              <a:t> </a:t>
            </a:r>
            <a:r>
              <a:rPr lang="en-US" baseline="0" dirty="0" smtClean="0"/>
              <a:t>contributes towards facilitating the international trade of batteries, chargers and charging stations.</a:t>
            </a:r>
            <a:endParaRPr lang="fr-CH" dirty="0"/>
          </a:p>
        </p:txBody>
      </p:sp>
      <p:sp>
        <p:nvSpPr>
          <p:cNvPr id="4" name="Slide Number Placeholder 3"/>
          <p:cNvSpPr>
            <a:spLocks noGrp="1"/>
          </p:cNvSpPr>
          <p:nvPr>
            <p:ph type="sldNum" sz="quarter" idx="10"/>
          </p:nvPr>
        </p:nvSpPr>
        <p:spPr/>
        <p:txBody>
          <a:bodyPr/>
          <a:lstStyle/>
          <a:p>
            <a:fld id="{C1BC6F4B-6A91-4096-B122-87E9416F95BE}" type="slidenum">
              <a:rPr lang="fr-CH" smtClean="0"/>
              <a:t>11</a:t>
            </a:fld>
            <a:endParaRPr lang="fr-CH"/>
          </a:p>
        </p:txBody>
      </p:sp>
    </p:spTree>
    <p:extLst>
      <p:ext uri="{BB962C8B-B14F-4D97-AF65-F5344CB8AC3E}">
        <p14:creationId xmlns:p14="http://schemas.microsoft.com/office/powerpoint/2010/main" val="11709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361323"/>
          </a:xfrm>
          <a:prstGeom prst="rect">
            <a:avLst/>
          </a:prstGeom>
        </p:spPr>
      </p:pic>
      <p:sp>
        <p:nvSpPr>
          <p:cNvPr id="30" name="Text Placeholder 29"/>
          <p:cNvSpPr>
            <a:spLocks noGrp="1"/>
          </p:cNvSpPr>
          <p:nvPr>
            <p:ph type="body" sz="quarter" idx="14" hasCustomPrompt="1"/>
          </p:nvPr>
        </p:nvSpPr>
        <p:spPr>
          <a:xfrm>
            <a:off x="3347864" y="5517232"/>
            <a:ext cx="1944216" cy="1152128"/>
          </a:xfrm>
        </p:spPr>
        <p:txBody>
          <a:bodyPr>
            <a:normAutofit/>
          </a:bodyPr>
          <a:lstStyle>
            <a:lvl1pPr marL="0" indent="0" algn="l">
              <a:spcBef>
                <a:spcPct val="0"/>
              </a:spcBef>
              <a:buNone/>
              <a:defRPr sz="2200" b="1">
                <a:solidFill>
                  <a:schemeClr val="tx1">
                    <a:lumMod val="65000"/>
                    <a:lumOff val="35000"/>
                  </a:schemeClr>
                </a:solidFill>
                <a:latin typeface="Arial" panose="020B0604020202020204" pitchFamily="34" charset="0"/>
                <a:cs typeface="Arial" panose="020B0604020202020204" pitchFamily="34" charset="0"/>
              </a:defRPr>
            </a:lvl1pPr>
          </a:lstStyle>
          <a:p>
            <a:pPr algn="l">
              <a:spcBef>
                <a:spcPct val="0"/>
              </a:spcBef>
            </a:pPr>
            <a:r>
              <a:rPr lang="en-GB" dirty="0" smtClean="0"/>
              <a:t>Event</a:t>
            </a:r>
            <a:br>
              <a:rPr lang="en-GB" dirty="0" smtClean="0"/>
            </a:br>
            <a:r>
              <a:rPr lang="en-GB" dirty="0" smtClean="0"/>
              <a:t>Date</a:t>
            </a:r>
            <a:br>
              <a:rPr lang="en-GB" dirty="0" smtClean="0"/>
            </a:br>
            <a:r>
              <a:rPr lang="en-GB" dirty="0" smtClean="0"/>
              <a:t>Location</a:t>
            </a:r>
            <a:endParaRPr lang="en-GB" dirty="0"/>
          </a:p>
        </p:txBody>
      </p:sp>
      <p:sp>
        <p:nvSpPr>
          <p:cNvPr id="34" name="Text Placeholder 33"/>
          <p:cNvSpPr>
            <a:spLocks noGrp="1"/>
          </p:cNvSpPr>
          <p:nvPr>
            <p:ph type="body" sz="quarter" idx="15" hasCustomPrompt="1"/>
          </p:nvPr>
        </p:nvSpPr>
        <p:spPr>
          <a:xfrm>
            <a:off x="899592" y="4437112"/>
            <a:ext cx="7344816" cy="720725"/>
          </a:xfrm>
        </p:spPr>
        <p:txBody>
          <a:bodyPr>
            <a:normAutofit/>
          </a:bodyPr>
          <a:lstStyle>
            <a:lvl1pPr marL="0" indent="0" algn="ctr">
              <a:buNone/>
              <a:defRPr sz="4000" b="1" cap="none" spc="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defRPr>
            </a:lvl1pPr>
          </a:lstStyle>
          <a:p>
            <a:pPr marL="0" lvl="0" indent="0" algn="ctr">
              <a:buNone/>
            </a:pPr>
            <a:r>
              <a:rPr lang="en-GB" sz="4000" b="1" dirty="0" smtClean="0">
                <a:ln w="12700">
                  <a:solidFill>
                    <a:schemeClr val="tx2"/>
                  </a:solidFill>
                  <a:prstDash val="solid"/>
                </a:ln>
                <a:solidFill>
                  <a:srgbClr val="FFC000"/>
                </a:solidFill>
                <a:latin typeface="Arial" panose="020B0604020202020204" pitchFamily="34" charset="0"/>
                <a:cs typeface="Arial" panose="020B0604020202020204" pitchFamily="34" charset="0"/>
              </a:rPr>
              <a:t>Add presentation title</a:t>
            </a:r>
            <a:endParaRPr lang="en-GB" sz="4000" b="1" dirty="0">
              <a:ln w="12700">
                <a:solidFill>
                  <a:schemeClr val="tx2"/>
                </a:solidFill>
                <a:prstDash val="solid"/>
              </a:ln>
              <a:solidFill>
                <a:srgbClr val="FFC000"/>
              </a:solidFill>
              <a:latin typeface="Arial" panose="020B0604020202020204" pitchFamily="34" charset="0"/>
              <a:cs typeface="Arial" panose="020B0604020202020204" pitchFamily="34" charset="0"/>
            </a:endParaRPr>
          </a:p>
        </p:txBody>
      </p:sp>
      <p:sp>
        <p:nvSpPr>
          <p:cNvPr id="51" name="Title Placeholder 1"/>
          <p:cNvSpPr>
            <a:spLocks noGrp="1"/>
          </p:cNvSpPr>
          <p:nvPr>
            <p:ph type="title" hasCustomPrompt="1"/>
          </p:nvPr>
        </p:nvSpPr>
        <p:spPr>
          <a:xfrm>
            <a:off x="395537" y="5514940"/>
            <a:ext cx="2952328" cy="1154420"/>
          </a:xfrm>
          <a:prstGeom prst="rect">
            <a:avLst/>
          </a:prstGeom>
        </p:spPr>
        <p:txBody>
          <a:bodyPr vert="horz" lIns="91440" tIns="45720" rIns="91440" bIns="45720" rtlCol="0" anchor="t" anchorCtr="0">
            <a:normAutofit/>
          </a:bodyPr>
          <a:lstStyle>
            <a:lvl1pPr marL="342900" indent="-342900" algn="l">
              <a:buFont typeface="Arial" panose="020B0604020202020204" pitchFamily="34" charset="0"/>
              <a:buNone/>
              <a:defRPr lang="en-US" sz="2200"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marL="0" lvl="0" indent="0" algn="l">
              <a:buFont typeface="Arial" panose="020B0604020202020204" pitchFamily="34" charset="0"/>
            </a:pPr>
            <a:r>
              <a:rPr lang="en-US" dirty="0" smtClean="0"/>
              <a:t>Speaker name</a:t>
            </a:r>
            <a:br>
              <a:rPr lang="en-US" dirty="0" smtClean="0"/>
            </a:br>
            <a:r>
              <a:rPr lang="en-US" dirty="0" smtClean="0"/>
              <a:t>Title</a:t>
            </a:r>
            <a:br>
              <a:rPr lang="en-US" dirty="0" smtClean="0"/>
            </a:br>
            <a:r>
              <a:rPr lang="en-US" dirty="0" smtClean="0"/>
              <a:t>Title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2459" y="5525389"/>
            <a:ext cx="2606045" cy="1319787"/>
          </a:xfrm>
          <a:prstGeom prst="rect">
            <a:avLst/>
          </a:prstGeom>
        </p:spPr>
      </p:pic>
    </p:spTree>
    <p:extLst>
      <p:ext uri="{BB962C8B-B14F-4D97-AF65-F5344CB8AC3E}">
        <p14:creationId xmlns:p14="http://schemas.microsoft.com/office/powerpoint/2010/main" val="39126083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ackground &amp; tex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7322243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ckground &amp; text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30883576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ckground &amp; text 7">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40282130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ckground &amp; text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600030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ckground &amp; text 9">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2927492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ckground &amp; text 10">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469261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ckground &amp; text 1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436653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EC Members map">
    <p:spTree>
      <p:nvGrpSpPr>
        <p:cNvPr id="1" name=""/>
        <p:cNvGrpSpPr/>
        <p:nvPr/>
      </p:nvGrpSpPr>
      <p:grpSpPr>
        <a:xfrm>
          <a:off x="0" y="0"/>
          <a:ext cx="0" cy="0"/>
          <a:chOff x="0" y="0"/>
          <a:chExt cx="0" cy="0"/>
        </a:xfrm>
      </p:grpSpPr>
      <p:grpSp>
        <p:nvGrpSpPr>
          <p:cNvPr id="3" name="Group 2"/>
          <p:cNvGrpSpPr/>
          <p:nvPr userDrawn="1"/>
        </p:nvGrpSpPr>
        <p:grpSpPr>
          <a:xfrm>
            <a:off x="0" y="0"/>
            <a:ext cx="9144000" cy="6858000"/>
            <a:chOff x="0" y="0"/>
            <a:chExt cx="9144000" cy="685800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43"/>
            <p:cNvSpPr>
              <a:spLocks noChangeArrowheads="1"/>
            </p:cNvSpPr>
            <p:nvPr userDrawn="1"/>
          </p:nvSpPr>
          <p:spPr bwMode="auto">
            <a:xfrm>
              <a:off x="414338" y="1379139"/>
              <a:ext cx="2069430" cy="467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sz="1300" dirty="0">
                  <a:latin typeface="Arial" panose="020B0604020202020204" pitchFamily="34" charset="0"/>
                  <a:cs typeface="Arial" panose="020B0604020202020204" pitchFamily="34" charset="0"/>
                </a:rPr>
                <a:t>Albania	</a:t>
              </a:r>
            </a:p>
            <a:p>
              <a:r>
                <a:rPr lang="en-GB" sz="1300" dirty="0">
                  <a:latin typeface="Arial" panose="020B0604020202020204" pitchFamily="34" charset="0"/>
                  <a:cs typeface="Arial" panose="020B0604020202020204" pitchFamily="34" charset="0"/>
                </a:rPr>
                <a:t>Algeria</a:t>
              </a:r>
            </a:p>
            <a:p>
              <a:r>
                <a:rPr lang="en-GB" sz="1300" dirty="0">
                  <a:latin typeface="Arial" panose="020B0604020202020204" pitchFamily="34" charset="0"/>
                  <a:cs typeface="Arial" panose="020B0604020202020204" pitchFamily="34" charset="0"/>
                </a:rPr>
                <a:t>Argentina</a:t>
              </a:r>
            </a:p>
            <a:p>
              <a:r>
                <a:rPr lang="en-GB" sz="1300" dirty="0">
                  <a:latin typeface="Arial" panose="020B0604020202020204" pitchFamily="34" charset="0"/>
                  <a:cs typeface="Arial" panose="020B0604020202020204" pitchFamily="34" charset="0"/>
                </a:rPr>
                <a:t>Australia</a:t>
              </a:r>
            </a:p>
            <a:p>
              <a:r>
                <a:rPr lang="en-GB" sz="1300" dirty="0">
                  <a:latin typeface="Arial" panose="020B0604020202020204" pitchFamily="34" charset="0"/>
                  <a:cs typeface="Arial" panose="020B0604020202020204" pitchFamily="34" charset="0"/>
                </a:rPr>
                <a:t>Austria	</a:t>
              </a:r>
            </a:p>
            <a:p>
              <a:r>
                <a:rPr lang="en-GB" sz="1300" dirty="0">
                  <a:latin typeface="Arial" panose="020B0604020202020204" pitchFamily="34" charset="0"/>
                  <a:cs typeface="Arial" panose="020B0604020202020204" pitchFamily="34" charset="0"/>
                </a:rPr>
                <a:t>Bahrain	</a:t>
              </a:r>
            </a:p>
            <a:p>
              <a:r>
                <a:rPr lang="en-GB" sz="1300" dirty="0">
                  <a:latin typeface="Arial" panose="020B0604020202020204" pitchFamily="34" charset="0"/>
                  <a:cs typeface="Arial" panose="020B0604020202020204" pitchFamily="34" charset="0"/>
                </a:rPr>
                <a:t>Belarus	</a:t>
              </a:r>
            </a:p>
            <a:p>
              <a:r>
                <a:rPr lang="en-GB" sz="1300" dirty="0">
                  <a:latin typeface="Arial" panose="020B0604020202020204" pitchFamily="34" charset="0"/>
                  <a:cs typeface="Arial" panose="020B0604020202020204" pitchFamily="34" charset="0"/>
                </a:rPr>
                <a:t>Belgium	</a:t>
              </a:r>
            </a:p>
            <a:p>
              <a:r>
                <a:rPr lang="en-GB" sz="1300" dirty="0">
                  <a:latin typeface="Arial" panose="020B0604020202020204" pitchFamily="34" charset="0"/>
                  <a:cs typeface="Arial" panose="020B0604020202020204" pitchFamily="34" charset="0"/>
                </a:rPr>
                <a:t>Bosnia &amp; </a:t>
              </a:r>
              <a:r>
                <a:rPr lang="en-GB" sz="1300" dirty="0" smtClean="0">
                  <a:latin typeface="Arial" panose="020B0604020202020204" pitchFamily="34" charset="0"/>
                  <a:cs typeface="Arial" panose="020B0604020202020204" pitchFamily="34" charset="0"/>
                </a:rPr>
                <a:t>Herzegovina</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Brazil	</a:t>
              </a:r>
            </a:p>
            <a:p>
              <a:r>
                <a:rPr lang="en-GB" sz="1300" dirty="0">
                  <a:latin typeface="Arial" panose="020B0604020202020204" pitchFamily="34" charset="0"/>
                  <a:cs typeface="Arial" panose="020B0604020202020204" pitchFamily="34" charset="0"/>
                </a:rPr>
                <a:t>Bulgaria	</a:t>
              </a:r>
            </a:p>
            <a:p>
              <a:r>
                <a:rPr lang="en-GB" sz="1300" dirty="0">
                  <a:latin typeface="Arial" panose="020B0604020202020204" pitchFamily="34" charset="0"/>
                  <a:cs typeface="Arial" panose="020B0604020202020204" pitchFamily="34" charset="0"/>
                </a:rPr>
                <a:t>Canada	</a:t>
              </a:r>
            </a:p>
            <a:p>
              <a:r>
                <a:rPr lang="en-GB" sz="1300" dirty="0">
                  <a:latin typeface="Arial" panose="020B0604020202020204" pitchFamily="34" charset="0"/>
                  <a:cs typeface="Arial" panose="020B0604020202020204" pitchFamily="34" charset="0"/>
                </a:rPr>
                <a:t>Chile	</a:t>
              </a:r>
            </a:p>
            <a:p>
              <a:r>
                <a:rPr lang="en-GB" sz="1300" dirty="0">
                  <a:latin typeface="Arial" panose="020B0604020202020204" pitchFamily="34" charset="0"/>
                  <a:cs typeface="Arial" panose="020B0604020202020204" pitchFamily="34" charset="0"/>
                </a:rPr>
                <a:t>China	</a:t>
              </a:r>
            </a:p>
            <a:p>
              <a:r>
                <a:rPr lang="en-GB" sz="1300" dirty="0">
                  <a:latin typeface="Arial" panose="020B0604020202020204" pitchFamily="34" charset="0"/>
                  <a:cs typeface="Arial" panose="020B0604020202020204" pitchFamily="34" charset="0"/>
                </a:rPr>
                <a:t>Colombia	</a:t>
              </a:r>
            </a:p>
            <a:p>
              <a:r>
                <a:rPr lang="en-GB" sz="1300" dirty="0">
                  <a:latin typeface="Arial" panose="020B0604020202020204" pitchFamily="34" charset="0"/>
                  <a:cs typeface="Arial" panose="020B0604020202020204" pitchFamily="34" charset="0"/>
                </a:rPr>
                <a:t>Croatia	</a:t>
              </a:r>
            </a:p>
            <a:p>
              <a:r>
                <a:rPr lang="en-GB" sz="1300" dirty="0">
                  <a:latin typeface="Arial" panose="020B0604020202020204" pitchFamily="34" charset="0"/>
                  <a:cs typeface="Arial" panose="020B0604020202020204" pitchFamily="34" charset="0"/>
                </a:rPr>
                <a:t>Cuba	</a:t>
              </a:r>
            </a:p>
            <a:p>
              <a:r>
                <a:rPr lang="en-GB" sz="1300" dirty="0">
                  <a:latin typeface="Arial" panose="020B0604020202020204" pitchFamily="34" charset="0"/>
                  <a:cs typeface="Arial" panose="020B0604020202020204" pitchFamily="34" charset="0"/>
                </a:rPr>
                <a:t>Cyprus	</a:t>
              </a:r>
            </a:p>
            <a:p>
              <a:r>
                <a:rPr lang="en-GB" sz="1300" dirty="0">
                  <a:latin typeface="Arial" panose="020B0604020202020204" pitchFamily="34" charset="0"/>
                  <a:cs typeface="Arial" panose="020B0604020202020204" pitchFamily="34" charset="0"/>
                </a:rPr>
                <a:t>Czech </a:t>
              </a:r>
              <a:r>
                <a:rPr lang="en-GB" sz="1300" dirty="0" smtClean="0">
                  <a:latin typeface="Arial" panose="020B0604020202020204" pitchFamily="34" charset="0"/>
                  <a:cs typeface="Arial" panose="020B0604020202020204" pitchFamily="34" charset="0"/>
                </a:rPr>
                <a:t>Republic</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Denmark	</a:t>
              </a:r>
            </a:p>
            <a:p>
              <a:r>
                <a:rPr lang="en-GB" sz="1300" dirty="0">
                  <a:latin typeface="Arial" panose="020B0604020202020204" pitchFamily="34" charset="0"/>
                  <a:cs typeface="Arial" panose="020B0604020202020204" pitchFamily="34" charset="0"/>
                </a:rPr>
                <a:t>Egypt	</a:t>
              </a:r>
            </a:p>
            <a:p>
              <a:r>
                <a:rPr lang="en-GB" sz="1300" dirty="0">
                  <a:latin typeface="Arial" panose="020B0604020202020204" pitchFamily="34" charset="0"/>
                  <a:cs typeface="Arial" panose="020B0604020202020204" pitchFamily="34" charset="0"/>
                </a:rPr>
                <a:t>	</a:t>
              </a:r>
            </a:p>
          </p:txBody>
        </p:sp>
        <p:sp>
          <p:nvSpPr>
            <p:cNvPr id="8" name="Rectangle 43"/>
            <p:cNvSpPr>
              <a:spLocks noChangeArrowheads="1"/>
            </p:cNvSpPr>
            <p:nvPr userDrawn="1"/>
          </p:nvSpPr>
          <p:spPr bwMode="auto">
            <a:xfrm>
              <a:off x="2483768" y="1378211"/>
              <a:ext cx="2069430" cy="532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sz="1300" dirty="0">
                  <a:latin typeface="Arial" panose="020B0604020202020204" pitchFamily="34" charset="0"/>
                  <a:cs typeface="Arial" panose="020B0604020202020204" pitchFamily="34" charset="0"/>
                </a:rPr>
                <a:t>Estonia	</a:t>
              </a:r>
            </a:p>
            <a:p>
              <a:r>
                <a:rPr lang="en-GB" sz="1300" dirty="0">
                  <a:latin typeface="Arial" panose="020B0604020202020204" pitchFamily="34" charset="0"/>
                  <a:cs typeface="Arial" panose="020B0604020202020204" pitchFamily="34" charset="0"/>
                </a:rPr>
                <a:t>Finland	</a:t>
              </a:r>
            </a:p>
            <a:p>
              <a:r>
                <a:rPr lang="en-GB" sz="1300" dirty="0">
                  <a:latin typeface="Arial" panose="020B0604020202020204" pitchFamily="34" charset="0"/>
                  <a:cs typeface="Arial" panose="020B0604020202020204" pitchFamily="34" charset="0"/>
                </a:rPr>
                <a:t>France </a:t>
              </a:r>
              <a:endParaRPr lang="en-GB" sz="1300" dirty="0" smtClean="0">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rPr>
                <a:t>Georgia</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Germany	</a:t>
              </a:r>
            </a:p>
            <a:p>
              <a:r>
                <a:rPr lang="en-GB" sz="1300" dirty="0">
                  <a:latin typeface="Arial" panose="020B0604020202020204" pitchFamily="34" charset="0"/>
                  <a:cs typeface="Arial" panose="020B0604020202020204" pitchFamily="34" charset="0"/>
                </a:rPr>
                <a:t>Greece	</a:t>
              </a:r>
            </a:p>
            <a:p>
              <a:r>
                <a:rPr lang="en-GB" sz="1300" dirty="0">
                  <a:latin typeface="Arial" panose="020B0604020202020204" pitchFamily="34" charset="0"/>
                  <a:cs typeface="Arial" panose="020B0604020202020204" pitchFamily="34" charset="0"/>
                </a:rPr>
                <a:t>Hungary	</a:t>
              </a:r>
            </a:p>
            <a:p>
              <a:r>
                <a:rPr lang="en-GB" sz="1300" dirty="0">
                  <a:latin typeface="Arial" panose="020B0604020202020204" pitchFamily="34" charset="0"/>
                  <a:cs typeface="Arial" panose="020B0604020202020204" pitchFamily="34" charset="0"/>
                </a:rPr>
                <a:t>Iceland	</a:t>
              </a:r>
            </a:p>
            <a:p>
              <a:r>
                <a:rPr lang="en-GB" sz="1300" dirty="0">
                  <a:latin typeface="Arial" panose="020B0604020202020204" pitchFamily="34" charset="0"/>
                  <a:cs typeface="Arial" panose="020B0604020202020204" pitchFamily="34" charset="0"/>
                </a:rPr>
                <a:t>India	</a:t>
              </a:r>
            </a:p>
            <a:p>
              <a:r>
                <a:rPr lang="en-GB" sz="1300" dirty="0">
                  <a:latin typeface="Arial" panose="020B0604020202020204" pitchFamily="34" charset="0"/>
                  <a:cs typeface="Arial" panose="020B0604020202020204" pitchFamily="34" charset="0"/>
                </a:rPr>
                <a:t>Indonesia	</a:t>
              </a:r>
            </a:p>
            <a:p>
              <a:r>
                <a:rPr lang="en-GB" sz="1300" dirty="0">
                  <a:latin typeface="Arial" panose="020B0604020202020204" pitchFamily="34" charset="0"/>
                  <a:cs typeface="Arial" panose="020B0604020202020204" pitchFamily="34" charset="0"/>
                </a:rPr>
                <a:t>Iraq	</a:t>
              </a:r>
            </a:p>
            <a:p>
              <a:r>
                <a:rPr lang="en-GB" sz="1300" dirty="0">
                  <a:latin typeface="Arial" panose="020B0604020202020204" pitchFamily="34" charset="0"/>
                  <a:cs typeface="Arial" panose="020B0604020202020204" pitchFamily="34" charset="0"/>
                </a:rPr>
                <a:t>Iran	</a:t>
              </a:r>
            </a:p>
            <a:p>
              <a:r>
                <a:rPr lang="en-GB" sz="1300" dirty="0">
                  <a:latin typeface="Arial" panose="020B0604020202020204" pitchFamily="34" charset="0"/>
                  <a:cs typeface="Arial" panose="020B0604020202020204" pitchFamily="34" charset="0"/>
                </a:rPr>
                <a:t>Ireland	</a:t>
              </a:r>
            </a:p>
            <a:p>
              <a:r>
                <a:rPr lang="en-GB" sz="1300" dirty="0">
                  <a:latin typeface="Arial" panose="020B0604020202020204" pitchFamily="34" charset="0"/>
                  <a:cs typeface="Arial" panose="020B0604020202020204" pitchFamily="34" charset="0"/>
                </a:rPr>
                <a:t>Israel	</a:t>
              </a:r>
            </a:p>
            <a:p>
              <a:r>
                <a:rPr lang="en-GB" sz="1300" dirty="0">
                  <a:latin typeface="Arial" panose="020B0604020202020204" pitchFamily="34" charset="0"/>
                  <a:cs typeface="Arial" panose="020B0604020202020204" pitchFamily="34" charset="0"/>
                </a:rPr>
                <a:t>Italy	</a:t>
              </a:r>
            </a:p>
            <a:p>
              <a:r>
                <a:rPr lang="en-GB" sz="1300" dirty="0">
                  <a:latin typeface="Arial" panose="020B0604020202020204" pitchFamily="34" charset="0"/>
                  <a:cs typeface="Arial" panose="020B0604020202020204" pitchFamily="34" charset="0"/>
                </a:rPr>
                <a:t>Japan	</a:t>
              </a:r>
            </a:p>
            <a:p>
              <a:r>
                <a:rPr lang="en-GB" sz="1300" dirty="0">
                  <a:latin typeface="Arial" panose="020B0604020202020204" pitchFamily="34" charset="0"/>
                  <a:cs typeface="Arial" panose="020B0604020202020204" pitchFamily="34" charset="0"/>
                </a:rPr>
                <a:t>Jordan	</a:t>
              </a:r>
            </a:p>
            <a:p>
              <a:r>
                <a:rPr lang="en-GB" sz="1300" dirty="0">
                  <a:latin typeface="Arial" panose="020B0604020202020204" pitchFamily="34" charset="0"/>
                  <a:cs typeface="Arial" panose="020B0604020202020204" pitchFamily="34" charset="0"/>
                </a:rPr>
                <a:t>Kazakhstan	</a:t>
              </a:r>
            </a:p>
            <a:p>
              <a:r>
                <a:rPr lang="en-GB" sz="1300" dirty="0">
                  <a:latin typeface="Arial" panose="020B0604020202020204" pitchFamily="34" charset="0"/>
                  <a:cs typeface="Arial" panose="020B0604020202020204" pitchFamily="34" charset="0"/>
                </a:rPr>
                <a:t>Kenya	</a:t>
              </a:r>
            </a:p>
            <a:p>
              <a:r>
                <a:rPr lang="en-GB" sz="1300" dirty="0">
                  <a:latin typeface="Arial" panose="020B0604020202020204" pitchFamily="34" charset="0"/>
                  <a:cs typeface="Arial" panose="020B0604020202020204" pitchFamily="34" charset="0"/>
                </a:rPr>
                <a:t>Korea, </a:t>
              </a:r>
              <a:r>
                <a:rPr lang="en-GB" sz="1300" dirty="0" err="1">
                  <a:latin typeface="Arial" panose="020B0604020202020204" pitchFamily="34" charset="0"/>
                  <a:cs typeface="Arial" panose="020B0604020202020204" pitchFamily="34" charset="0"/>
                </a:rPr>
                <a:t>DPR</a:t>
              </a:r>
              <a:r>
                <a:rPr lang="en-GB" sz="1300" dirty="0">
                  <a:latin typeface="Arial" panose="020B0604020202020204" pitchFamily="34" charset="0"/>
                  <a:cs typeface="Arial" panose="020B0604020202020204" pitchFamily="34" charset="0"/>
                </a:rPr>
                <a:t> of	</a:t>
              </a:r>
            </a:p>
            <a:p>
              <a:r>
                <a:rPr lang="en-GB" sz="1300" dirty="0">
                  <a:latin typeface="Arial" panose="020B0604020202020204" pitchFamily="34" charset="0"/>
                  <a:cs typeface="Arial" panose="020B0604020202020204" pitchFamily="34" charset="0"/>
                </a:rPr>
                <a:t>Korea, </a:t>
              </a:r>
              <a:r>
                <a:rPr lang="en-GB" sz="1300" dirty="0" smtClean="0">
                  <a:latin typeface="Arial" panose="020B0604020202020204" pitchFamily="34" charset="0"/>
                  <a:cs typeface="Arial" panose="020B0604020202020204" pitchFamily="34" charset="0"/>
                </a:rPr>
                <a:t>Rep. of</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	</a:t>
              </a:r>
            </a:p>
          </p:txBody>
        </p:sp>
        <p:sp>
          <p:nvSpPr>
            <p:cNvPr id="9" name="Rectangle 43"/>
            <p:cNvSpPr>
              <a:spLocks noChangeArrowheads="1"/>
            </p:cNvSpPr>
            <p:nvPr userDrawn="1"/>
          </p:nvSpPr>
          <p:spPr bwMode="auto">
            <a:xfrm>
              <a:off x="4499992" y="1378210"/>
              <a:ext cx="2069430" cy="532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sz="1300" dirty="0">
                  <a:latin typeface="Arial" panose="020B0604020202020204" pitchFamily="34" charset="0"/>
                  <a:cs typeface="Arial" panose="020B0604020202020204" pitchFamily="34" charset="0"/>
                </a:rPr>
                <a:t>Latvia	</a:t>
              </a:r>
            </a:p>
            <a:p>
              <a:r>
                <a:rPr lang="en-GB" sz="1300" dirty="0">
                  <a:latin typeface="Arial" panose="020B0604020202020204" pitchFamily="34" charset="0"/>
                  <a:cs typeface="Arial" panose="020B0604020202020204" pitchFamily="34" charset="0"/>
                </a:rPr>
                <a:t>Libya	</a:t>
              </a:r>
            </a:p>
            <a:p>
              <a:r>
                <a:rPr lang="en-GB" sz="1300" dirty="0">
                  <a:latin typeface="Arial" panose="020B0604020202020204" pitchFamily="34" charset="0"/>
                  <a:cs typeface="Arial" panose="020B0604020202020204" pitchFamily="34" charset="0"/>
                </a:rPr>
                <a:t>Lithuania </a:t>
              </a:r>
              <a:endParaRPr lang="en-GB" sz="1300" dirty="0" smtClean="0">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rPr>
                <a:t>Luxembourg</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Malaysia	</a:t>
              </a:r>
            </a:p>
            <a:p>
              <a:r>
                <a:rPr lang="en-GB" sz="1300" dirty="0">
                  <a:latin typeface="Arial" panose="020B0604020202020204" pitchFamily="34" charset="0"/>
                  <a:cs typeface="Arial" panose="020B0604020202020204" pitchFamily="34" charset="0"/>
                </a:rPr>
                <a:t>Malta</a:t>
              </a:r>
            </a:p>
            <a:p>
              <a:r>
                <a:rPr lang="en-GB" sz="1300" dirty="0" smtClean="0">
                  <a:latin typeface="Arial" panose="020B0604020202020204" pitchFamily="34" charset="0"/>
                  <a:cs typeface="Arial" panose="020B0604020202020204" pitchFamily="34" charset="0"/>
                </a:rPr>
                <a:t>Mexico</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Moldova	</a:t>
              </a:r>
            </a:p>
            <a:p>
              <a:r>
                <a:rPr lang="en-GB" sz="1300" dirty="0">
                  <a:latin typeface="Arial" panose="020B0604020202020204" pitchFamily="34" charset="0"/>
                  <a:cs typeface="Arial" panose="020B0604020202020204" pitchFamily="34" charset="0"/>
                </a:rPr>
                <a:t>Montenegro	</a:t>
              </a:r>
            </a:p>
            <a:p>
              <a:r>
                <a:rPr lang="en-GB" sz="1300" dirty="0">
                  <a:latin typeface="Arial" panose="020B0604020202020204" pitchFamily="34" charset="0"/>
                  <a:cs typeface="Arial" panose="020B0604020202020204" pitchFamily="34" charset="0"/>
                </a:rPr>
                <a:t>Morocco	</a:t>
              </a:r>
            </a:p>
            <a:p>
              <a:r>
                <a:rPr lang="en-GB" sz="1300" dirty="0">
                  <a:latin typeface="Arial" panose="020B0604020202020204" pitchFamily="34" charset="0"/>
                  <a:cs typeface="Arial" panose="020B0604020202020204" pitchFamily="34" charset="0"/>
                </a:rPr>
                <a:t>Netherlands	</a:t>
              </a:r>
            </a:p>
            <a:p>
              <a:r>
                <a:rPr lang="en-GB" sz="1300" dirty="0">
                  <a:latin typeface="Arial" panose="020B0604020202020204" pitchFamily="34" charset="0"/>
                  <a:cs typeface="Arial" panose="020B0604020202020204" pitchFamily="34" charset="0"/>
                </a:rPr>
                <a:t>New Zealand	</a:t>
              </a:r>
            </a:p>
            <a:p>
              <a:r>
                <a:rPr lang="en-GB" sz="1300" dirty="0">
                  <a:latin typeface="Arial" panose="020B0604020202020204" pitchFamily="34" charset="0"/>
                  <a:cs typeface="Arial" panose="020B0604020202020204" pitchFamily="34" charset="0"/>
                </a:rPr>
                <a:t>Nigeria	</a:t>
              </a:r>
            </a:p>
            <a:p>
              <a:r>
                <a:rPr lang="en-GB" sz="1300" dirty="0">
                  <a:latin typeface="Arial" panose="020B0604020202020204" pitchFamily="34" charset="0"/>
                  <a:cs typeface="Arial" panose="020B0604020202020204" pitchFamily="34" charset="0"/>
                </a:rPr>
                <a:t>Norway	</a:t>
              </a:r>
            </a:p>
            <a:p>
              <a:r>
                <a:rPr lang="en-GB" sz="1300" dirty="0">
                  <a:latin typeface="Arial" panose="020B0604020202020204" pitchFamily="34" charset="0"/>
                  <a:cs typeface="Arial" panose="020B0604020202020204" pitchFamily="34" charset="0"/>
                </a:rPr>
                <a:t>Oman	</a:t>
              </a:r>
            </a:p>
            <a:p>
              <a:r>
                <a:rPr lang="en-GB" sz="1300" dirty="0">
                  <a:latin typeface="Arial" panose="020B0604020202020204" pitchFamily="34" charset="0"/>
                  <a:cs typeface="Arial" panose="020B0604020202020204" pitchFamily="34" charset="0"/>
                </a:rPr>
                <a:t>Pakistan	</a:t>
              </a:r>
            </a:p>
            <a:p>
              <a:r>
                <a:rPr lang="en-GB" sz="1300" dirty="0">
                  <a:latin typeface="Arial" panose="020B0604020202020204" pitchFamily="34" charset="0"/>
                  <a:cs typeface="Arial" panose="020B0604020202020204" pitchFamily="34" charset="0"/>
                </a:rPr>
                <a:t>Philippines, Rep. of </a:t>
              </a:r>
              <a:r>
                <a:rPr lang="en-GB" sz="1300" dirty="0" smtClean="0">
                  <a:latin typeface="Arial" panose="020B0604020202020204" pitchFamily="34" charset="0"/>
                  <a:cs typeface="Arial" panose="020B0604020202020204" pitchFamily="34" charset="0"/>
                </a:rPr>
                <a:t>the</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Poland	</a:t>
              </a:r>
            </a:p>
            <a:p>
              <a:r>
                <a:rPr lang="en-GB" sz="1300" dirty="0">
                  <a:latin typeface="Arial" panose="020B0604020202020204" pitchFamily="34" charset="0"/>
                  <a:cs typeface="Arial" panose="020B0604020202020204" pitchFamily="34" charset="0"/>
                </a:rPr>
                <a:t>Portugal	</a:t>
              </a:r>
            </a:p>
            <a:p>
              <a:r>
                <a:rPr lang="en-GB" sz="1300" dirty="0">
                  <a:latin typeface="Arial" panose="020B0604020202020204" pitchFamily="34" charset="0"/>
                  <a:cs typeface="Arial" panose="020B0604020202020204" pitchFamily="34" charset="0"/>
                </a:rPr>
                <a:t>Qatar	</a:t>
              </a:r>
            </a:p>
            <a:p>
              <a:r>
                <a:rPr lang="en-GB" sz="1300" dirty="0">
                  <a:latin typeface="Arial" panose="020B0604020202020204" pitchFamily="34" charset="0"/>
                  <a:cs typeface="Arial" panose="020B0604020202020204" pitchFamily="34" charset="0"/>
                </a:rPr>
                <a:t>Romania	</a:t>
              </a:r>
            </a:p>
            <a:p>
              <a:r>
                <a:rPr lang="en-GB" sz="1300" dirty="0">
                  <a:latin typeface="Arial" panose="020B0604020202020204" pitchFamily="34" charset="0"/>
                  <a:cs typeface="Arial" panose="020B0604020202020204" pitchFamily="34" charset="0"/>
                </a:rPr>
                <a:t>	</a:t>
              </a:r>
            </a:p>
          </p:txBody>
        </p:sp>
        <p:sp>
          <p:nvSpPr>
            <p:cNvPr id="10" name="Rectangle 43"/>
            <p:cNvSpPr>
              <a:spLocks noChangeArrowheads="1"/>
            </p:cNvSpPr>
            <p:nvPr userDrawn="1"/>
          </p:nvSpPr>
          <p:spPr bwMode="auto">
            <a:xfrm>
              <a:off x="6588224" y="1377282"/>
              <a:ext cx="2232248" cy="532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sz="1300" dirty="0">
                  <a:latin typeface="Arial" panose="020B0604020202020204" pitchFamily="34" charset="0"/>
                  <a:cs typeface="Arial" panose="020B0604020202020204" pitchFamily="34" charset="0"/>
                </a:rPr>
                <a:t>Russian Federation</a:t>
              </a:r>
            </a:p>
            <a:p>
              <a:r>
                <a:rPr lang="en-GB" sz="1300" dirty="0">
                  <a:latin typeface="Arial" panose="020B0604020202020204" pitchFamily="34" charset="0"/>
                  <a:cs typeface="Arial" panose="020B0604020202020204" pitchFamily="34" charset="0"/>
                </a:rPr>
                <a:t>Saudi Arabia	</a:t>
              </a:r>
            </a:p>
            <a:p>
              <a:r>
                <a:rPr lang="en-GB" sz="1300" dirty="0">
                  <a:latin typeface="Arial" panose="020B0604020202020204" pitchFamily="34" charset="0"/>
                  <a:cs typeface="Arial" panose="020B0604020202020204" pitchFamily="34" charset="0"/>
                </a:rPr>
                <a:t>Serbia	</a:t>
              </a:r>
            </a:p>
            <a:p>
              <a:r>
                <a:rPr lang="en-GB" sz="1300" dirty="0" smtClean="0">
                  <a:latin typeface="Arial" panose="020B0604020202020204" pitchFamily="34" charset="0"/>
                  <a:cs typeface="Arial" panose="020B0604020202020204" pitchFamily="34" charset="0"/>
                </a:rPr>
                <a:t>Singapore</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Slovakia</a:t>
              </a:r>
            </a:p>
            <a:p>
              <a:r>
                <a:rPr lang="en-GB" sz="1300" dirty="0">
                  <a:latin typeface="Arial" panose="020B0604020202020204" pitchFamily="34" charset="0"/>
                  <a:cs typeface="Arial" panose="020B0604020202020204" pitchFamily="34" charset="0"/>
                </a:rPr>
                <a:t>Slovenia </a:t>
              </a:r>
              <a:r>
                <a:rPr lang="en-GB" sz="1300" dirty="0" smtClean="0">
                  <a:latin typeface="Arial" panose="020B0604020202020204" pitchFamily="34" charset="0"/>
                  <a:cs typeface="Arial" panose="020B0604020202020204" pitchFamily="34" charset="0"/>
                </a:rPr>
                <a:t>South Africa</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Spain	</a:t>
              </a:r>
            </a:p>
            <a:p>
              <a:r>
                <a:rPr lang="en-GB" sz="1300" dirty="0">
                  <a:latin typeface="Arial" panose="020B0604020202020204" pitchFamily="34" charset="0"/>
                  <a:cs typeface="Arial" panose="020B0604020202020204" pitchFamily="34" charset="0"/>
                </a:rPr>
                <a:t>Sri Lanka	</a:t>
              </a:r>
            </a:p>
            <a:p>
              <a:r>
                <a:rPr lang="en-GB" sz="1300" dirty="0" smtClean="0">
                  <a:latin typeface="Arial" panose="020B0604020202020204" pitchFamily="34" charset="0"/>
                  <a:cs typeface="Arial" panose="020B0604020202020204" pitchFamily="34" charset="0"/>
                </a:rPr>
                <a:t>Sweden</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Switzerland	</a:t>
              </a:r>
            </a:p>
            <a:p>
              <a:r>
                <a:rPr lang="en-GB" sz="1300" dirty="0">
                  <a:latin typeface="Arial" panose="020B0604020202020204" pitchFamily="34" charset="0"/>
                  <a:cs typeface="Arial" panose="020B0604020202020204" pitchFamily="34" charset="0"/>
                </a:rPr>
                <a:t>Thailand	</a:t>
              </a:r>
            </a:p>
            <a:p>
              <a:r>
                <a:rPr lang="en-GB" sz="1300" dirty="0">
                  <a:latin typeface="Arial" panose="020B0604020202020204" pitchFamily="34" charset="0"/>
                  <a:cs typeface="Arial" panose="020B0604020202020204" pitchFamily="34" charset="0"/>
                </a:rPr>
                <a:t>The Former Yugoslav. </a:t>
              </a:r>
              <a:r>
                <a:rPr lang="en-GB" sz="1300" dirty="0" smtClean="0">
                  <a:latin typeface="Arial" panose="020B0604020202020204" pitchFamily="34" charset="0"/>
                  <a:cs typeface="Arial" panose="020B0604020202020204" pitchFamily="34" charset="0"/>
                </a:rPr>
                <a:t>Rep.</a:t>
              </a:r>
            </a:p>
            <a:p>
              <a:r>
                <a:rPr lang="en-GB" sz="1300" dirty="0" smtClean="0">
                  <a:latin typeface="Arial" panose="020B0604020202020204" pitchFamily="34" charset="0"/>
                  <a:cs typeface="Arial" panose="020B0604020202020204" pitchFamily="34" charset="0"/>
                </a:rPr>
                <a:t>of Macedonia</a:t>
              </a:r>
            </a:p>
            <a:p>
              <a:r>
                <a:rPr lang="en-GB" sz="1300" dirty="0" smtClean="0">
                  <a:latin typeface="Arial" panose="020B0604020202020204" pitchFamily="34" charset="0"/>
                  <a:cs typeface="Arial" panose="020B0604020202020204" pitchFamily="34" charset="0"/>
                </a:rPr>
                <a:t>Tunisia</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Turkey	</a:t>
              </a:r>
            </a:p>
            <a:p>
              <a:r>
                <a:rPr lang="en-GB" sz="1300" dirty="0">
                  <a:latin typeface="Arial" panose="020B0604020202020204" pitchFamily="34" charset="0"/>
                  <a:cs typeface="Arial" panose="020B0604020202020204" pitchFamily="34" charset="0"/>
                </a:rPr>
                <a:t>Ukraine	</a:t>
              </a:r>
            </a:p>
            <a:p>
              <a:r>
                <a:rPr lang="en-GB" sz="1300" dirty="0">
                  <a:latin typeface="Arial" panose="020B0604020202020204" pitchFamily="34" charset="0"/>
                  <a:cs typeface="Arial" panose="020B0604020202020204" pitchFamily="34" charset="0"/>
                </a:rPr>
                <a:t>United Arab </a:t>
              </a:r>
              <a:r>
                <a:rPr lang="en-GB" sz="1300" dirty="0" smtClean="0">
                  <a:latin typeface="Arial" panose="020B0604020202020204" pitchFamily="34" charset="0"/>
                  <a:cs typeface="Arial" panose="020B0604020202020204" pitchFamily="34" charset="0"/>
                </a:rPr>
                <a:t>Emirates</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United </a:t>
              </a:r>
              <a:r>
                <a:rPr lang="en-GB" sz="1300" dirty="0" smtClean="0">
                  <a:latin typeface="Arial" panose="020B0604020202020204" pitchFamily="34" charset="0"/>
                  <a:cs typeface="Arial" panose="020B0604020202020204" pitchFamily="34" charset="0"/>
                </a:rPr>
                <a:t>Kingdom</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United States of </a:t>
              </a:r>
              <a:r>
                <a:rPr lang="en-GB" sz="1300" dirty="0" smtClean="0">
                  <a:latin typeface="Arial" panose="020B0604020202020204" pitchFamily="34" charset="0"/>
                  <a:cs typeface="Arial" panose="020B0604020202020204" pitchFamily="34" charset="0"/>
                </a:rPr>
                <a:t>America</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Vietnam	</a:t>
              </a:r>
            </a:p>
          </p:txBody>
        </p:sp>
      </p:grpSp>
      <p:sp>
        <p:nvSpPr>
          <p:cNvPr id="2" name="Title 1"/>
          <p:cNvSpPr>
            <a:spLocks noGrp="1"/>
          </p:cNvSpPr>
          <p:nvPr userDrawn="1">
            <p:ph type="ctrTitle" hasCustomPrompt="1"/>
          </p:nvPr>
        </p:nvSpPr>
        <p:spPr>
          <a:xfrm>
            <a:off x="395536" y="188641"/>
            <a:ext cx="7772400" cy="864095"/>
          </a:xfrm>
          <a:ln>
            <a:noFill/>
          </a:ln>
          <a:effectLst/>
        </p:spPr>
        <p:txBody>
          <a:bodyPr>
            <a:normAutofit fontScale="90000"/>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83 </a:t>
            </a:r>
            <a:r>
              <a:rPr lang="en-GB" b="1" dirty="0" err="1"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IEC</a:t>
            </a:r>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 Members</a:t>
            </a:r>
            <a:endPara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6625850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EC Affiliates ma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userDrawn="1">
            <p:ph type="ctrTitle" hasCustomPrompt="1"/>
          </p:nvPr>
        </p:nvSpPr>
        <p:spPr>
          <a:xfrm>
            <a:off x="395536" y="188641"/>
            <a:ext cx="7772400" cy="864095"/>
          </a:xfrm>
          <a:ln>
            <a:noFill/>
          </a:ln>
          <a:effectLst/>
        </p:spPr>
        <p:txBody>
          <a:bodyPr>
            <a:normAutofit fontScale="90000"/>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83 </a:t>
            </a:r>
            <a:r>
              <a:rPr lang="en-GB" b="1" dirty="0" err="1"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IEC</a:t>
            </a:r>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 Affiliates</a:t>
            </a:r>
            <a:endPara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grpSp>
        <p:nvGrpSpPr>
          <p:cNvPr id="11" name="Group 10"/>
          <p:cNvGrpSpPr/>
          <p:nvPr userDrawn="1"/>
        </p:nvGrpSpPr>
        <p:grpSpPr>
          <a:xfrm>
            <a:off x="414338" y="1379139"/>
            <a:ext cx="8513762" cy="5326117"/>
            <a:chOff x="414338" y="1379139"/>
            <a:chExt cx="8513762" cy="5326117"/>
          </a:xfrm>
        </p:grpSpPr>
        <p:sp>
          <p:nvSpPr>
            <p:cNvPr id="12" name="Rectangle 41"/>
            <p:cNvSpPr>
              <a:spLocks noChangeArrowheads="1"/>
            </p:cNvSpPr>
            <p:nvPr userDrawn="1"/>
          </p:nvSpPr>
          <p:spPr bwMode="auto">
            <a:xfrm>
              <a:off x="2765995" y="2205038"/>
              <a:ext cx="1878013"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pPr>
                <a:spcBef>
                  <a:spcPct val="7000"/>
                </a:spcBef>
              </a:pPr>
              <a:r>
                <a:rPr lang="en-GB" altLang="en-US" sz="1300" b="1" dirty="0">
                  <a:latin typeface="Arial" charset="0"/>
                </a:rPr>
                <a:t>AFRICA</a:t>
              </a:r>
            </a:p>
            <a:p>
              <a:r>
                <a:rPr lang="en-GB" altLang="en-US" sz="1300" dirty="0">
                  <a:latin typeface="Arial" charset="0"/>
                </a:rPr>
                <a:t>Angola</a:t>
              </a:r>
            </a:p>
            <a:p>
              <a:r>
                <a:rPr lang="en-GB" altLang="en-US" sz="1300" dirty="0">
                  <a:latin typeface="Arial" charset="0"/>
                </a:rPr>
                <a:t>Benin</a:t>
              </a:r>
            </a:p>
            <a:p>
              <a:r>
                <a:rPr lang="en-GB" altLang="en-US" sz="1300" dirty="0">
                  <a:latin typeface="Arial" charset="0"/>
                </a:rPr>
                <a:t>Botswana</a:t>
              </a:r>
            </a:p>
            <a:p>
              <a:r>
                <a:rPr lang="en-GB" altLang="en-US" sz="1300" dirty="0">
                  <a:latin typeface="Arial" charset="0"/>
                </a:rPr>
                <a:t>Burkina Faso</a:t>
              </a:r>
            </a:p>
            <a:p>
              <a:r>
                <a:rPr lang="en-GB" altLang="en-US" sz="1300" dirty="0">
                  <a:latin typeface="Arial" charset="0"/>
                </a:rPr>
                <a:t>Burundi</a:t>
              </a:r>
            </a:p>
            <a:p>
              <a:r>
                <a:rPr lang="en-GB" altLang="en-US" sz="1300" dirty="0">
                  <a:latin typeface="Arial" charset="0"/>
                </a:rPr>
                <a:t>Cameroon</a:t>
              </a:r>
            </a:p>
            <a:p>
              <a:r>
                <a:rPr lang="en-GB" altLang="en-US" sz="1300" dirty="0">
                  <a:latin typeface="Arial" charset="0"/>
                </a:rPr>
                <a:t>Central African Rep.</a:t>
              </a:r>
            </a:p>
            <a:p>
              <a:r>
                <a:rPr lang="en-GB" altLang="en-US" sz="1300" dirty="0">
                  <a:latin typeface="Arial" charset="0"/>
                </a:rPr>
                <a:t>Chad</a:t>
              </a:r>
            </a:p>
            <a:p>
              <a:r>
                <a:rPr lang="en-GB" altLang="en-US" sz="1300" dirty="0">
                  <a:latin typeface="Arial" charset="0"/>
                </a:rPr>
                <a:t>Comoros</a:t>
              </a:r>
            </a:p>
            <a:p>
              <a:r>
                <a:rPr lang="en-GB" altLang="en-US" sz="1300" dirty="0">
                  <a:latin typeface="Arial" charset="0"/>
                </a:rPr>
                <a:t>Congo</a:t>
              </a:r>
            </a:p>
            <a:p>
              <a:r>
                <a:rPr lang="en-US" altLang="en-US" sz="1300" dirty="0">
                  <a:latin typeface="Arial" charset="0"/>
                  <a:cs typeface="Arial" charset="0"/>
                </a:rPr>
                <a:t>Côte d'Ivoire</a:t>
              </a:r>
            </a:p>
            <a:p>
              <a:r>
                <a:rPr lang="en-US" altLang="en-US" sz="1300" dirty="0">
                  <a:latin typeface="Arial" charset="0"/>
                  <a:cs typeface="Arial" charset="0"/>
                </a:rPr>
                <a:t>DRC Congo</a:t>
              </a:r>
              <a:endParaRPr lang="en-GB" altLang="en-US" sz="1300" dirty="0">
                <a:latin typeface="Arial" charset="0"/>
                <a:cs typeface="Arial" charset="0"/>
              </a:endParaRPr>
            </a:p>
            <a:p>
              <a:r>
                <a:rPr lang="en-GB" altLang="en-US" sz="1300" dirty="0">
                  <a:latin typeface="Arial" charset="0"/>
                </a:rPr>
                <a:t>Eritrea</a:t>
              </a:r>
            </a:p>
            <a:p>
              <a:r>
                <a:rPr lang="en-GB" altLang="en-US" sz="1300" dirty="0">
                  <a:latin typeface="Arial" charset="0"/>
                </a:rPr>
                <a:t>Ethiopia</a:t>
              </a:r>
            </a:p>
            <a:p>
              <a:r>
                <a:rPr lang="en-US" altLang="en-US" sz="1300" dirty="0">
                  <a:latin typeface="Arial" charset="0"/>
                </a:rPr>
                <a:t>Gabon</a:t>
              </a:r>
            </a:p>
            <a:p>
              <a:r>
                <a:rPr lang="en-US" altLang="en-US" sz="1300" dirty="0">
                  <a:latin typeface="Arial" charset="0"/>
                </a:rPr>
                <a:t>Gambia</a:t>
              </a:r>
            </a:p>
            <a:p>
              <a:r>
                <a:rPr lang="en-GB" altLang="en-US" sz="1300" dirty="0">
                  <a:latin typeface="Arial" charset="0"/>
                </a:rPr>
                <a:t>Ghana</a:t>
              </a:r>
            </a:p>
            <a:p>
              <a:r>
                <a:rPr lang="en-US" altLang="en-US" sz="1300" dirty="0">
                  <a:latin typeface="Arial" charset="0"/>
                </a:rPr>
                <a:t>Guinea</a:t>
              </a:r>
              <a:endParaRPr lang="en-GB" altLang="en-US" sz="1300" dirty="0">
                <a:latin typeface="Arial" charset="0"/>
              </a:endParaRPr>
            </a:p>
            <a:p>
              <a:r>
                <a:rPr lang="en-US" altLang="en-US" sz="1300" dirty="0">
                  <a:latin typeface="Arial" charset="0"/>
                </a:rPr>
                <a:t>Guinea Bissau</a:t>
              </a:r>
              <a:endParaRPr lang="en-GB" altLang="en-US" sz="1300" dirty="0">
                <a:latin typeface="Arial" charset="0"/>
              </a:endParaRPr>
            </a:p>
            <a:p>
              <a:r>
                <a:rPr lang="en-US" altLang="en-US" sz="1300" dirty="0">
                  <a:latin typeface="Arial" charset="0"/>
                </a:rPr>
                <a:t>Lesotho</a:t>
              </a:r>
              <a:endParaRPr lang="en-GB" altLang="en-US" sz="1300" dirty="0">
                <a:latin typeface="Arial" charset="0"/>
              </a:endParaRPr>
            </a:p>
            <a:p>
              <a:r>
                <a:rPr lang="en-GB" altLang="en-US" sz="1300" dirty="0">
                  <a:latin typeface="Arial" charset="0"/>
                </a:rPr>
                <a:t>Madagascar</a:t>
              </a:r>
            </a:p>
            <a:p>
              <a:endParaRPr lang="en-GB" altLang="en-US" sz="1300" dirty="0">
                <a:solidFill>
                  <a:schemeClr val="tx2"/>
                </a:solidFill>
                <a:latin typeface="Arial" charset="0"/>
              </a:endParaRPr>
            </a:p>
          </p:txBody>
        </p:sp>
        <p:sp>
          <p:nvSpPr>
            <p:cNvPr id="13" name="Rectangle 42"/>
            <p:cNvSpPr>
              <a:spLocks noChangeArrowheads="1"/>
            </p:cNvSpPr>
            <p:nvPr userDrawn="1"/>
          </p:nvSpPr>
          <p:spPr bwMode="auto">
            <a:xfrm>
              <a:off x="5868144" y="1844824"/>
              <a:ext cx="1316038"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pPr>
                <a:spcBef>
                  <a:spcPct val="14000"/>
                </a:spcBef>
              </a:pPr>
              <a:r>
                <a:rPr lang="en-GB" altLang="en-US" sz="1300" b="1" dirty="0">
                  <a:latin typeface="Arial" charset="0"/>
                </a:rPr>
                <a:t>ASIA</a:t>
              </a:r>
            </a:p>
            <a:p>
              <a:r>
                <a:rPr lang="en-US" altLang="en-US" sz="1300" dirty="0">
                  <a:latin typeface="Arial" charset="0"/>
                </a:rPr>
                <a:t>Afghanistan</a:t>
              </a:r>
            </a:p>
            <a:p>
              <a:r>
                <a:rPr lang="en-US" altLang="en-US" sz="1300" dirty="0" smtClean="0">
                  <a:latin typeface="Arial" charset="0"/>
                </a:rPr>
                <a:t>Armenia</a:t>
              </a:r>
            </a:p>
            <a:p>
              <a:r>
                <a:rPr lang="en-GB" sz="1300" dirty="0" smtClean="0">
                  <a:latin typeface="Arial" panose="020B0604020202020204" pitchFamily="34" charset="0"/>
                  <a:cs typeface="Arial" panose="020B0604020202020204" pitchFamily="34" charset="0"/>
                </a:rPr>
                <a:t>Azerbaijan</a:t>
              </a:r>
              <a:endParaRPr lang="en-US" altLang="en-US" sz="1300" dirty="0">
                <a:latin typeface="Arial" charset="0"/>
              </a:endParaRPr>
            </a:p>
            <a:p>
              <a:r>
                <a:rPr lang="en-US" altLang="en-US" sz="1300" dirty="0">
                  <a:latin typeface="Arial" charset="0"/>
                </a:rPr>
                <a:t>Bangladesh</a:t>
              </a:r>
            </a:p>
            <a:p>
              <a:r>
                <a:rPr lang="en-US" altLang="en-US" sz="1300" dirty="0">
                  <a:latin typeface="Arial" charset="0"/>
                </a:rPr>
                <a:t>Bhutan</a:t>
              </a:r>
            </a:p>
            <a:p>
              <a:r>
                <a:rPr lang="en-GB" altLang="en-US" sz="1300" dirty="0" smtClean="0">
                  <a:latin typeface="Arial" charset="0"/>
                </a:rPr>
                <a:t>Kyrgyzstan</a:t>
              </a:r>
              <a:endParaRPr lang="en-US" altLang="en-US" sz="1300" dirty="0">
                <a:latin typeface="Arial" charset="0"/>
              </a:endParaRPr>
            </a:p>
            <a:p>
              <a:r>
                <a:rPr lang="en-US" altLang="en-US" sz="1300" dirty="0">
                  <a:latin typeface="Arial" charset="0"/>
                </a:rPr>
                <a:t>Lebanon</a:t>
              </a:r>
            </a:p>
            <a:p>
              <a:pPr>
                <a:spcBef>
                  <a:spcPct val="14000"/>
                </a:spcBef>
              </a:pPr>
              <a:r>
                <a:rPr lang="en-US" altLang="en-US" sz="1300" dirty="0">
                  <a:latin typeface="Arial" charset="0"/>
                </a:rPr>
                <a:t>Mongolia</a:t>
              </a:r>
            </a:p>
            <a:p>
              <a:pPr>
                <a:spcBef>
                  <a:spcPct val="14000"/>
                </a:spcBef>
              </a:pPr>
              <a:r>
                <a:rPr lang="en-US" altLang="en-US" sz="1300" dirty="0">
                  <a:latin typeface="Arial" charset="0"/>
                </a:rPr>
                <a:t>Myanmar</a:t>
              </a:r>
            </a:p>
            <a:p>
              <a:r>
                <a:rPr lang="en-US" altLang="en-US" sz="1300" dirty="0">
                  <a:latin typeface="Arial" charset="0"/>
                </a:rPr>
                <a:t>Nepal</a:t>
              </a:r>
            </a:p>
            <a:p>
              <a:r>
                <a:rPr lang="en-US" altLang="en-US" sz="1300" dirty="0">
                  <a:latin typeface="Arial" charset="0"/>
                </a:rPr>
                <a:t>Palestine</a:t>
              </a:r>
              <a:endParaRPr lang="en-US" altLang="en-US" sz="1300" b="0" dirty="0">
                <a:latin typeface="Arial" charset="0"/>
              </a:endParaRPr>
            </a:p>
            <a:p>
              <a:r>
                <a:rPr lang="en-US" altLang="en-US" sz="1300" dirty="0" smtClean="0">
                  <a:latin typeface="Arial" charset="0"/>
                </a:rPr>
                <a:t>Turkmenistan</a:t>
              </a:r>
            </a:p>
            <a:p>
              <a:r>
                <a:rPr lang="en-GB" sz="1300" dirty="0">
                  <a:latin typeface="Arial" panose="020B0604020202020204" pitchFamily="34" charset="0"/>
                  <a:cs typeface="Arial" panose="020B0604020202020204" pitchFamily="34" charset="0"/>
                </a:rPr>
                <a:t>Uzbekistan</a:t>
              </a:r>
            </a:p>
            <a:p>
              <a:r>
                <a:rPr lang="en-US" altLang="en-US" sz="1300" dirty="0" smtClean="0">
                  <a:latin typeface="Arial" charset="0"/>
                </a:rPr>
                <a:t>Yemen</a:t>
              </a:r>
              <a:endParaRPr lang="en-US" altLang="en-US" sz="1300" b="0" dirty="0"/>
            </a:p>
          </p:txBody>
        </p:sp>
        <p:sp>
          <p:nvSpPr>
            <p:cNvPr id="14" name="Rectangle 43"/>
            <p:cNvSpPr>
              <a:spLocks noChangeArrowheads="1"/>
            </p:cNvSpPr>
            <p:nvPr userDrawn="1"/>
          </p:nvSpPr>
          <p:spPr bwMode="auto">
            <a:xfrm>
              <a:off x="414338" y="1379139"/>
              <a:ext cx="2493962" cy="532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pPr>
                <a:spcBef>
                  <a:spcPct val="14000"/>
                </a:spcBef>
              </a:pPr>
              <a:r>
                <a:rPr lang="en-GB" altLang="en-US" sz="1300" b="1" dirty="0">
                  <a:latin typeface="Arial" charset="0"/>
                </a:rPr>
                <a:t>AMERICAS</a:t>
              </a:r>
            </a:p>
            <a:p>
              <a:r>
                <a:rPr lang="en-GB" altLang="en-US" sz="1300" dirty="0">
                  <a:latin typeface="Arial" charset="0"/>
                </a:rPr>
                <a:t>Antigua and </a:t>
              </a:r>
              <a:r>
                <a:rPr lang="en-GB" altLang="en-US" sz="1300" dirty="0" smtClean="0">
                  <a:latin typeface="Arial" charset="0"/>
                </a:rPr>
                <a:t>Barbuda</a:t>
              </a:r>
            </a:p>
            <a:p>
              <a:r>
                <a:rPr lang="en-GB" sz="1300" dirty="0">
                  <a:latin typeface="Arial" panose="020B0604020202020204" pitchFamily="34" charset="0"/>
                  <a:cs typeface="Arial" panose="020B0604020202020204" pitchFamily="34" charset="0"/>
                </a:rPr>
                <a:t>Bahamas</a:t>
              </a:r>
            </a:p>
            <a:p>
              <a:r>
                <a:rPr lang="en-GB" altLang="en-US" sz="1300" dirty="0" smtClean="0">
                  <a:latin typeface="Arial" charset="0"/>
                </a:rPr>
                <a:t>Barbados</a:t>
              </a:r>
              <a:endParaRPr lang="en-GB" altLang="en-US" sz="1300" dirty="0">
                <a:latin typeface="Arial" charset="0"/>
              </a:endParaRPr>
            </a:p>
            <a:p>
              <a:r>
                <a:rPr lang="en-GB" altLang="en-US" sz="1300" dirty="0">
                  <a:latin typeface="Arial" charset="0"/>
                </a:rPr>
                <a:t>Belize</a:t>
              </a:r>
            </a:p>
            <a:p>
              <a:r>
                <a:rPr lang="en-GB" altLang="en-US" sz="1300" dirty="0">
                  <a:latin typeface="Arial" charset="0"/>
                </a:rPr>
                <a:t>Bolivia</a:t>
              </a:r>
            </a:p>
            <a:p>
              <a:r>
                <a:rPr lang="en-GB" altLang="en-US" sz="1300" dirty="0">
                  <a:latin typeface="Arial" charset="0"/>
                </a:rPr>
                <a:t>Costa Rica</a:t>
              </a:r>
            </a:p>
            <a:p>
              <a:r>
                <a:rPr lang="en-GB" altLang="en-US" sz="1300" dirty="0">
                  <a:latin typeface="Arial" charset="0"/>
                </a:rPr>
                <a:t>Dominica</a:t>
              </a:r>
            </a:p>
            <a:p>
              <a:r>
                <a:rPr lang="en-US" altLang="en-US" sz="1300" dirty="0">
                  <a:latin typeface="Arial" charset="0"/>
                </a:rPr>
                <a:t>Dominican Republic</a:t>
              </a:r>
              <a:endParaRPr lang="en-GB" altLang="en-US" sz="1300" dirty="0">
                <a:latin typeface="Arial" charset="0"/>
              </a:endParaRPr>
            </a:p>
            <a:p>
              <a:r>
                <a:rPr lang="en-US" altLang="en-US" sz="1300" dirty="0">
                  <a:latin typeface="Arial" charset="0"/>
                </a:rPr>
                <a:t>Ecuador</a:t>
              </a:r>
              <a:r>
                <a:rPr lang="en-GB" altLang="en-US" sz="1300" dirty="0">
                  <a:latin typeface="Arial" charset="0"/>
                </a:rPr>
                <a:t> </a:t>
              </a:r>
            </a:p>
            <a:p>
              <a:r>
                <a:rPr lang="en-GB" altLang="en-US" sz="1300" dirty="0">
                  <a:latin typeface="Arial" charset="0"/>
                </a:rPr>
                <a:t>El Salvador</a:t>
              </a:r>
            </a:p>
            <a:p>
              <a:r>
                <a:rPr lang="en-GB" altLang="en-US" sz="1300" dirty="0">
                  <a:latin typeface="Arial" charset="0"/>
                </a:rPr>
                <a:t>Grenada</a:t>
              </a:r>
            </a:p>
            <a:p>
              <a:r>
                <a:rPr lang="en-GB" altLang="en-US" sz="1300" dirty="0">
                  <a:latin typeface="Arial" charset="0"/>
                </a:rPr>
                <a:t>Guatemala</a:t>
              </a:r>
            </a:p>
            <a:p>
              <a:r>
                <a:rPr lang="en-GB" altLang="en-US" sz="1300" dirty="0">
                  <a:latin typeface="Arial" charset="0"/>
                </a:rPr>
                <a:t>Guyana</a:t>
              </a:r>
            </a:p>
            <a:p>
              <a:r>
                <a:rPr lang="en-GB" altLang="en-US" sz="1300" dirty="0">
                  <a:latin typeface="Arial" charset="0"/>
                </a:rPr>
                <a:t>Haiti</a:t>
              </a:r>
            </a:p>
            <a:p>
              <a:r>
                <a:rPr lang="en-GB" altLang="en-US" sz="1300" dirty="0">
                  <a:latin typeface="Arial" charset="0"/>
                </a:rPr>
                <a:t>Honduras</a:t>
              </a:r>
            </a:p>
            <a:p>
              <a:r>
                <a:rPr lang="en-GB" altLang="en-US" sz="1300" dirty="0">
                  <a:latin typeface="Arial" charset="0"/>
                </a:rPr>
                <a:t>Jamaica</a:t>
              </a:r>
            </a:p>
            <a:p>
              <a:r>
                <a:rPr lang="en-US" altLang="en-US" sz="1300" dirty="0">
                  <a:latin typeface="Arial" charset="0"/>
                </a:rPr>
                <a:t>Panama</a:t>
              </a:r>
              <a:endParaRPr lang="en-GB" altLang="en-US" sz="1300" dirty="0">
                <a:latin typeface="Arial" charset="0"/>
              </a:endParaRPr>
            </a:p>
            <a:p>
              <a:r>
                <a:rPr lang="en-GB" altLang="en-US" sz="1300" dirty="0">
                  <a:latin typeface="Arial" charset="0"/>
                </a:rPr>
                <a:t>Paraguay</a:t>
              </a:r>
            </a:p>
            <a:p>
              <a:r>
                <a:rPr lang="en-GB" altLang="en-US" sz="1300" dirty="0" smtClean="0">
                  <a:latin typeface="Arial" charset="0"/>
                </a:rPr>
                <a:t>Peru</a:t>
              </a:r>
            </a:p>
            <a:p>
              <a:r>
                <a:rPr lang="en-GB" sz="1400" dirty="0">
                  <a:latin typeface="Arial" panose="020B0604020202020204" pitchFamily="34" charset="0"/>
                  <a:cs typeface="Arial" panose="020B0604020202020204" pitchFamily="34" charset="0"/>
                </a:rPr>
                <a:t>Saint Kitts and </a:t>
              </a:r>
              <a:r>
                <a:rPr lang="en-GB" sz="1400" dirty="0" smtClean="0">
                  <a:latin typeface="Arial" panose="020B0604020202020204" pitchFamily="34" charset="0"/>
                  <a:cs typeface="Arial" panose="020B0604020202020204" pitchFamily="34" charset="0"/>
                </a:rPr>
                <a:t>Nevis</a:t>
              </a:r>
              <a:endParaRPr lang="en-GB" altLang="en-US" sz="1300" dirty="0">
                <a:latin typeface="Arial" panose="020B0604020202020204" pitchFamily="34" charset="0"/>
                <a:cs typeface="Arial" panose="020B0604020202020204" pitchFamily="34" charset="0"/>
              </a:endParaRPr>
            </a:p>
            <a:p>
              <a:r>
                <a:rPr lang="en-GB" altLang="en-US" sz="1300" dirty="0">
                  <a:latin typeface="Arial" charset="0"/>
                </a:rPr>
                <a:t>Saint Lucia</a:t>
              </a:r>
            </a:p>
            <a:p>
              <a:r>
                <a:rPr lang="en-GB" altLang="en-US" sz="1300" dirty="0">
                  <a:latin typeface="Arial" charset="0"/>
                </a:rPr>
                <a:t>Saint Vincent &amp; Grenadines</a:t>
              </a:r>
            </a:p>
            <a:p>
              <a:r>
                <a:rPr lang="en-GB" altLang="en-US" sz="1300" dirty="0">
                  <a:latin typeface="Arial" charset="0"/>
                </a:rPr>
                <a:t>Suriname</a:t>
              </a:r>
            </a:p>
            <a:p>
              <a:r>
                <a:rPr lang="en-US" altLang="en-US" sz="1300" dirty="0">
                  <a:latin typeface="Arial" charset="0"/>
                </a:rPr>
                <a:t>Trinidad and Tobago</a:t>
              </a:r>
              <a:endParaRPr lang="en-GB" altLang="en-US" sz="1300" dirty="0">
                <a:latin typeface="Arial" charset="0"/>
              </a:endParaRPr>
            </a:p>
            <a:p>
              <a:r>
                <a:rPr lang="en-GB" altLang="en-US" sz="1300" dirty="0" smtClean="0">
                  <a:latin typeface="Arial" charset="0"/>
                </a:rPr>
                <a:t>Uruguay</a:t>
              </a:r>
              <a:endParaRPr lang="en-GB" altLang="en-US" sz="1300" dirty="0">
                <a:latin typeface="Arial" charset="0"/>
              </a:endParaRPr>
            </a:p>
          </p:txBody>
        </p:sp>
        <p:sp>
          <p:nvSpPr>
            <p:cNvPr id="15" name="Rectangle 44"/>
            <p:cNvSpPr>
              <a:spLocks noChangeArrowheads="1"/>
            </p:cNvSpPr>
            <p:nvPr userDrawn="1"/>
          </p:nvSpPr>
          <p:spPr bwMode="auto">
            <a:xfrm>
              <a:off x="3542903" y="1497013"/>
              <a:ext cx="21812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altLang="en-US" sz="1300" b="1" dirty="0">
                  <a:latin typeface="Arial" charset="0"/>
                </a:rPr>
                <a:t>EUROPE</a:t>
              </a:r>
            </a:p>
            <a:p>
              <a:r>
                <a:rPr lang="en-US" altLang="en-US" sz="1300" dirty="0">
                  <a:latin typeface="Arial" charset="0"/>
                </a:rPr>
                <a:t>Moldova</a:t>
              </a:r>
            </a:p>
          </p:txBody>
        </p:sp>
        <p:sp>
          <p:nvSpPr>
            <p:cNvPr id="16" name="Text Box 45"/>
            <p:cNvSpPr txBox="1">
              <a:spLocks noChangeArrowheads="1"/>
            </p:cNvSpPr>
            <p:nvPr userDrawn="1"/>
          </p:nvSpPr>
          <p:spPr bwMode="auto">
            <a:xfrm>
              <a:off x="7175500" y="2847975"/>
              <a:ext cx="1752600" cy="14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p>
              <a:pPr eaLnBrk="0" hangingPunct="0">
                <a:spcBef>
                  <a:spcPct val="14000"/>
                </a:spcBef>
              </a:pPr>
              <a:r>
                <a:rPr lang="en-GB" altLang="en-US" sz="1300" b="1" dirty="0">
                  <a:latin typeface="Arial" panose="020B0604020202020204" pitchFamily="34" charset="0"/>
                  <a:cs typeface="Arial" panose="020B0604020202020204" pitchFamily="34" charset="0"/>
                </a:rPr>
                <a:t>ASIA-PACIFIC</a:t>
              </a:r>
            </a:p>
            <a:p>
              <a:pPr eaLnBrk="0" hangingPunct="0"/>
              <a:r>
                <a:rPr lang="en-US" altLang="en-US" sz="1300" dirty="0">
                  <a:latin typeface="Arial" panose="020B0604020202020204" pitchFamily="34" charset="0"/>
                  <a:cs typeface="Arial" panose="020B0604020202020204" pitchFamily="34" charset="0"/>
                </a:rPr>
                <a:t>Brunei Darussalam</a:t>
              </a:r>
            </a:p>
            <a:p>
              <a:pPr eaLnBrk="0" hangingPunct="0"/>
              <a:r>
                <a:rPr lang="en-US" altLang="en-US" sz="1300" dirty="0">
                  <a:latin typeface="Arial" panose="020B0604020202020204" pitchFamily="34" charset="0"/>
                  <a:cs typeface="Arial" panose="020B0604020202020204" pitchFamily="34" charset="0"/>
                </a:rPr>
                <a:t>Cambodia</a:t>
              </a:r>
            </a:p>
            <a:p>
              <a:pPr eaLnBrk="0" hangingPunct="0"/>
              <a:r>
                <a:rPr lang="en-US" altLang="en-US" sz="1300" dirty="0">
                  <a:latin typeface="Arial" panose="020B0604020202020204" pitchFamily="34" charset="0"/>
                  <a:cs typeface="Arial" panose="020B0604020202020204" pitchFamily="34" charset="0"/>
                </a:rPr>
                <a:t>Fiji</a:t>
              </a:r>
            </a:p>
            <a:p>
              <a:pPr eaLnBrk="0" hangingPunct="0"/>
              <a:r>
                <a:rPr lang="en-US" altLang="en-US" sz="1300" dirty="0">
                  <a:latin typeface="Arial" panose="020B0604020202020204" pitchFamily="34" charset="0"/>
                  <a:cs typeface="Arial" panose="020B0604020202020204" pitchFamily="34" charset="0"/>
                </a:rPr>
                <a:t>Lao PDR</a:t>
              </a:r>
            </a:p>
            <a:p>
              <a:pPr eaLnBrk="0" hangingPunct="0"/>
              <a:r>
                <a:rPr lang="en-US" altLang="en-US" sz="1300" dirty="0">
                  <a:latin typeface="Arial" panose="020B0604020202020204" pitchFamily="34" charset="0"/>
                  <a:cs typeface="Arial" panose="020B0604020202020204" pitchFamily="34" charset="0"/>
                </a:rPr>
                <a:t>Papua New Guinea</a:t>
              </a:r>
            </a:p>
            <a:p>
              <a:pPr eaLnBrk="0" hangingPunct="0"/>
              <a:endParaRPr lang="en-US" altLang="en-US" sz="1300" b="0" dirty="0">
                <a:latin typeface="Arial" panose="020B0604020202020204" pitchFamily="34" charset="0"/>
                <a:cs typeface="Arial" panose="020B0604020202020204" pitchFamily="34" charset="0"/>
              </a:endParaRPr>
            </a:p>
          </p:txBody>
        </p:sp>
        <p:sp>
          <p:nvSpPr>
            <p:cNvPr id="17" name="Text Box 46"/>
            <p:cNvSpPr txBox="1">
              <a:spLocks noChangeArrowheads="1"/>
            </p:cNvSpPr>
            <p:nvPr userDrawn="1"/>
          </p:nvSpPr>
          <p:spPr bwMode="auto">
            <a:xfrm>
              <a:off x="4497387" y="2420888"/>
              <a:ext cx="1195387" cy="409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p>
              <a:pPr eaLnBrk="0" hangingPunct="0"/>
              <a:r>
                <a:rPr lang="en-GB" altLang="en-US" sz="1300" dirty="0">
                  <a:latin typeface="Arial" panose="020B0604020202020204" pitchFamily="34" charset="0"/>
                  <a:cs typeface="Arial" panose="020B0604020202020204" pitchFamily="34" charset="0"/>
                </a:rPr>
                <a:t>Malawi</a:t>
              </a:r>
              <a:endParaRPr lang="en-US" altLang="en-US" sz="1300" dirty="0">
                <a:latin typeface="Arial" panose="020B0604020202020204" pitchFamily="34" charset="0"/>
                <a:cs typeface="Arial" panose="020B0604020202020204" pitchFamily="34" charset="0"/>
              </a:endParaRPr>
            </a:p>
            <a:p>
              <a:pPr eaLnBrk="0" hangingPunct="0"/>
              <a:r>
                <a:rPr lang="en-US" altLang="en-US" sz="1300" dirty="0">
                  <a:latin typeface="Arial" panose="020B0604020202020204" pitchFamily="34" charset="0"/>
                  <a:cs typeface="Arial" panose="020B0604020202020204" pitchFamily="34" charset="0"/>
                </a:rPr>
                <a:t>Mali</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Mauritania</a:t>
              </a:r>
            </a:p>
            <a:p>
              <a:pPr eaLnBrk="0" hangingPunct="0"/>
              <a:r>
                <a:rPr lang="en-GB" altLang="en-US" sz="1300" dirty="0">
                  <a:latin typeface="Arial" panose="020B0604020202020204" pitchFamily="34" charset="0"/>
                  <a:cs typeface="Arial" panose="020B0604020202020204" pitchFamily="34" charset="0"/>
                </a:rPr>
                <a:t>Mauritius</a:t>
              </a:r>
            </a:p>
            <a:p>
              <a:pPr eaLnBrk="0" hangingPunct="0"/>
              <a:r>
                <a:rPr lang="en-GB" altLang="en-US" sz="1300" dirty="0">
                  <a:latin typeface="Arial" panose="020B0604020202020204" pitchFamily="34" charset="0"/>
                  <a:cs typeface="Arial" panose="020B0604020202020204" pitchFamily="34" charset="0"/>
                </a:rPr>
                <a:t>Mozambique</a:t>
              </a:r>
            </a:p>
            <a:p>
              <a:pPr eaLnBrk="0" hangingPunct="0"/>
              <a:r>
                <a:rPr lang="en-GB" altLang="en-US" sz="1300" dirty="0">
                  <a:latin typeface="Arial" panose="020B0604020202020204" pitchFamily="34" charset="0"/>
                  <a:cs typeface="Arial" panose="020B0604020202020204" pitchFamily="34" charset="0"/>
                </a:rPr>
                <a:t>Namibia</a:t>
              </a:r>
            </a:p>
            <a:p>
              <a:pPr eaLnBrk="0" hangingPunct="0"/>
              <a:r>
                <a:rPr lang="en-US" altLang="en-US" sz="1300" dirty="0">
                  <a:latin typeface="Arial" panose="020B0604020202020204" pitchFamily="34" charset="0"/>
                  <a:cs typeface="Arial" panose="020B0604020202020204" pitchFamily="34" charset="0"/>
                </a:rPr>
                <a:t>Niger</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Rwanda</a:t>
              </a:r>
            </a:p>
            <a:p>
              <a:pPr eaLnBrk="0" hangingPunct="0"/>
              <a:r>
                <a:rPr lang="en-GB" altLang="en-US" sz="1300" dirty="0">
                  <a:latin typeface="Arial" panose="020B0604020202020204" pitchFamily="34" charset="0"/>
                  <a:cs typeface="Arial" panose="020B0604020202020204" pitchFamily="34" charset="0"/>
                </a:rPr>
                <a:t>Senegal</a:t>
              </a:r>
            </a:p>
            <a:p>
              <a:pPr eaLnBrk="0" hangingPunct="0"/>
              <a:r>
                <a:rPr lang="en-GB" altLang="en-US" sz="1300" dirty="0">
                  <a:latin typeface="Arial" panose="020B0604020202020204" pitchFamily="34" charset="0"/>
                  <a:cs typeface="Arial" panose="020B0604020202020204" pitchFamily="34" charset="0"/>
                </a:rPr>
                <a:t>Seychelles</a:t>
              </a:r>
            </a:p>
            <a:p>
              <a:pPr eaLnBrk="0" hangingPunct="0"/>
              <a:r>
                <a:rPr lang="en-GB" altLang="en-US" sz="1300" dirty="0">
                  <a:latin typeface="Arial" panose="020B0604020202020204" pitchFamily="34" charset="0"/>
                  <a:cs typeface="Arial" panose="020B0604020202020204" pitchFamily="34" charset="0"/>
                </a:rPr>
                <a:t>Sierra </a:t>
              </a:r>
              <a:r>
                <a:rPr lang="en-GB" altLang="en-US" sz="1300" dirty="0" smtClean="0">
                  <a:latin typeface="Arial" panose="020B0604020202020204" pitchFamily="34" charset="0"/>
                  <a:cs typeface="Arial" panose="020B0604020202020204" pitchFamily="34" charset="0"/>
                </a:rPr>
                <a:t>Leone</a:t>
              </a:r>
            </a:p>
            <a:p>
              <a:pPr eaLnBrk="0" hangingPunct="0"/>
              <a:r>
                <a:rPr lang="en-GB" sz="1300" dirty="0">
                  <a:latin typeface="Arial" panose="020B0604020202020204" pitchFamily="34" charset="0"/>
                  <a:cs typeface="Arial" panose="020B0604020202020204" pitchFamily="34" charset="0"/>
                </a:rPr>
                <a:t>South Sudan, </a:t>
              </a:r>
              <a:r>
                <a:rPr lang="en-GB" sz="1300" dirty="0" smtClean="0">
                  <a:latin typeface="Arial" panose="020B0604020202020204" pitchFamily="34" charset="0"/>
                  <a:cs typeface="Arial" panose="020B0604020202020204" pitchFamily="34" charset="0"/>
                </a:rPr>
                <a:t>the Rep. of</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Sudan</a:t>
              </a:r>
            </a:p>
            <a:p>
              <a:pPr eaLnBrk="0" hangingPunct="0"/>
              <a:r>
                <a:rPr lang="en-US" altLang="en-US" sz="1300" dirty="0">
                  <a:latin typeface="Arial" panose="020B0604020202020204" pitchFamily="34" charset="0"/>
                  <a:cs typeface="Arial" panose="020B0604020202020204" pitchFamily="34" charset="0"/>
                </a:rPr>
                <a:t>Swaziland</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Tanzania</a:t>
              </a:r>
            </a:p>
            <a:p>
              <a:pPr eaLnBrk="0" hangingPunct="0"/>
              <a:r>
                <a:rPr lang="en-US" altLang="en-US" sz="1300" dirty="0">
                  <a:latin typeface="Arial" panose="020B0604020202020204" pitchFamily="34" charset="0"/>
                  <a:cs typeface="Arial" panose="020B0604020202020204" pitchFamily="34" charset="0"/>
                </a:rPr>
                <a:t>Togo</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Uganda</a:t>
              </a:r>
            </a:p>
            <a:p>
              <a:pPr eaLnBrk="0" hangingPunct="0"/>
              <a:r>
                <a:rPr lang="en-GB" altLang="en-US" sz="1300" dirty="0">
                  <a:latin typeface="Arial" panose="020B0604020202020204" pitchFamily="34" charset="0"/>
                  <a:cs typeface="Arial" panose="020B0604020202020204" pitchFamily="34" charset="0"/>
                </a:rPr>
                <a:t>Zambia</a:t>
              </a:r>
            </a:p>
            <a:p>
              <a:pPr eaLnBrk="0" hangingPunct="0"/>
              <a:r>
                <a:rPr lang="en-GB" altLang="en-US" sz="1300" dirty="0">
                  <a:latin typeface="Arial" panose="020B0604020202020204" pitchFamily="34" charset="0"/>
                  <a:cs typeface="Arial" panose="020B0604020202020204" pitchFamily="34" charset="0"/>
                </a:rPr>
                <a:t>Zimbabwe</a:t>
              </a:r>
              <a:endParaRPr lang="en-US" altLang="en-US" sz="13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848631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361323"/>
          </a:xfrm>
          <a:prstGeom prst="rect">
            <a:avLst/>
          </a:prstGeom>
        </p:spPr>
      </p:pic>
      <p:sp>
        <p:nvSpPr>
          <p:cNvPr id="30" name="Text Placeholder 29"/>
          <p:cNvSpPr>
            <a:spLocks noGrp="1"/>
          </p:cNvSpPr>
          <p:nvPr>
            <p:ph type="body" sz="quarter" idx="14" hasCustomPrompt="1"/>
          </p:nvPr>
        </p:nvSpPr>
        <p:spPr>
          <a:xfrm>
            <a:off x="3347864" y="5517232"/>
            <a:ext cx="1944216" cy="1152128"/>
          </a:xfrm>
        </p:spPr>
        <p:txBody>
          <a:bodyPr>
            <a:normAutofit/>
          </a:bodyPr>
          <a:lstStyle>
            <a:lvl1pPr marL="0" indent="0" algn="l">
              <a:spcBef>
                <a:spcPct val="0"/>
              </a:spcBef>
              <a:buNone/>
              <a:defRPr sz="2200" b="1">
                <a:solidFill>
                  <a:schemeClr val="tx1">
                    <a:lumMod val="65000"/>
                    <a:lumOff val="35000"/>
                  </a:schemeClr>
                </a:solidFill>
                <a:latin typeface="Arial" panose="020B0604020202020204" pitchFamily="34" charset="0"/>
                <a:cs typeface="Arial" panose="020B0604020202020204" pitchFamily="34" charset="0"/>
              </a:defRPr>
            </a:lvl1pPr>
          </a:lstStyle>
          <a:p>
            <a:pPr algn="l">
              <a:spcBef>
                <a:spcPct val="0"/>
              </a:spcBef>
            </a:pPr>
            <a:r>
              <a:rPr lang="en-GB" dirty="0" smtClean="0"/>
              <a:t>Event</a:t>
            </a:r>
            <a:br>
              <a:rPr lang="en-GB" dirty="0" smtClean="0"/>
            </a:br>
            <a:r>
              <a:rPr lang="en-GB" dirty="0" smtClean="0"/>
              <a:t>Date</a:t>
            </a:r>
            <a:br>
              <a:rPr lang="en-GB" dirty="0" smtClean="0"/>
            </a:br>
            <a:r>
              <a:rPr lang="en-GB" dirty="0" smtClean="0"/>
              <a:t>Location</a:t>
            </a:r>
            <a:endParaRPr lang="en-GB" dirty="0"/>
          </a:p>
        </p:txBody>
      </p:sp>
      <p:sp>
        <p:nvSpPr>
          <p:cNvPr id="34" name="Text Placeholder 33"/>
          <p:cNvSpPr>
            <a:spLocks noGrp="1"/>
          </p:cNvSpPr>
          <p:nvPr>
            <p:ph type="body" sz="quarter" idx="15" hasCustomPrompt="1"/>
          </p:nvPr>
        </p:nvSpPr>
        <p:spPr>
          <a:xfrm>
            <a:off x="5436096" y="4437112"/>
            <a:ext cx="3384054" cy="720725"/>
          </a:xfrm>
        </p:spPr>
        <p:txBody>
          <a:bodyPr>
            <a:normAutofit/>
          </a:bodyPr>
          <a:lstStyle>
            <a:lvl1pPr marL="0" indent="0" algn="r">
              <a:buNone/>
              <a:defRPr sz="4000" b="1" cap="none" spc="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defRPr>
            </a:lvl1pPr>
          </a:lstStyle>
          <a:p>
            <a:pPr lvl="0"/>
            <a:r>
              <a:rPr lang="en-US" dirty="0" smtClean="0"/>
              <a:t>Thank you!</a:t>
            </a:r>
            <a:endParaRPr lang="en-GB" dirty="0"/>
          </a:p>
        </p:txBody>
      </p:sp>
      <p:sp>
        <p:nvSpPr>
          <p:cNvPr id="51" name="Title Placeholder 1"/>
          <p:cNvSpPr>
            <a:spLocks noGrp="1"/>
          </p:cNvSpPr>
          <p:nvPr>
            <p:ph type="title" hasCustomPrompt="1"/>
          </p:nvPr>
        </p:nvSpPr>
        <p:spPr>
          <a:xfrm>
            <a:off x="395537" y="5514940"/>
            <a:ext cx="2952328" cy="1154420"/>
          </a:xfrm>
          <a:prstGeom prst="rect">
            <a:avLst/>
          </a:prstGeom>
        </p:spPr>
        <p:txBody>
          <a:bodyPr vert="horz" lIns="91440" tIns="45720" rIns="91440" bIns="45720" rtlCol="0" anchor="t" anchorCtr="0">
            <a:normAutofit/>
          </a:bodyPr>
          <a:lstStyle>
            <a:lvl1pPr marL="342900" indent="-342900" algn="l">
              <a:buFont typeface="Arial" panose="020B0604020202020204" pitchFamily="34" charset="0"/>
              <a:buNone/>
              <a:defRPr lang="en-US" sz="2200"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marL="0" lvl="0" indent="0" algn="l">
              <a:buFont typeface="Arial" panose="020B0604020202020204" pitchFamily="34" charset="0"/>
            </a:pPr>
            <a:r>
              <a:rPr lang="en-US" dirty="0" smtClean="0"/>
              <a:t>Speaker name</a:t>
            </a:r>
            <a:br>
              <a:rPr lang="en-US" dirty="0" smtClean="0"/>
            </a:br>
            <a:r>
              <a:rPr lang="en-US" dirty="0" smtClean="0"/>
              <a:t>Title</a:t>
            </a:r>
            <a:br>
              <a:rPr lang="en-US" dirty="0" smtClean="0"/>
            </a:br>
            <a:r>
              <a:rPr lang="en-US" dirty="0" smtClean="0"/>
              <a:t>Title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2459" y="5525389"/>
            <a:ext cx="2606045" cy="1319787"/>
          </a:xfrm>
          <a:prstGeom prst="rect">
            <a:avLst/>
          </a:prstGeom>
        </p:spPr>
      </p:pic>
    </p:spTree>
    <p:extLst>
      <p:ext uri="{BB962C8B-B14F-4D97-AF65-F5344CB8AC3E}">
        <p14:creationId xmlns:p14="http://schemas.microsoft.com/office/powerpoint/2010/main" val="21293008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amp; text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88640"/>
            <a:ext cx="7772400" cy="1470025"/>
          </a:xfrm>
          <a:ln>
            <a:noFill/>
          </a:ln>
          <a:effectLst/>
        </p:spPr>
        <p:txBody>
          <a:bodyPr>
            <a:normAutofit fontScale="90000"/>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US"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 30 to 50 + </a:t>
            </a:r>
            <a:br>
              <a:rPr lang="en-US"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br>
            <a:r>
              <a:rPr lang="en-US"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full-size image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5956646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0940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rey background &amp;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2ECF80-2704-418D-839A-8D4BDF450EED}" type="datetimeFigureOut">
              <a:rPr lang="fr-CH" smtClean="0"/>
              <a:t>01.05.2017</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a:xfrm>
            <a:off x="395536" y="6356350"/>
            <a:ext cx="792088" cy="365125"/>
          </a:xfrm>
        </p:spPr>
        <p:txBody>
          <a:bodyPr/>
          <a:lstStyle/>
          <a:p>
            <a:fld id="{C2B32AA8-9B4E-4D53-AE6E-350E87BFFB19}" type="slidenum">
              <a:rPr lang="fr-CH" smtClean="0"/>
              <a:t>‹#›</a:t>
            </a:fld>
            <a:endParaRPr lang="fr-CH"/>
          </a:p>
        </p:txBody>
      </p:sp>
      <p:pic>
        <p:nvPicPr>
          <p:cNvPr id="9" name="Picture 25" descr="IEC logo RV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7209" y="6092081"/>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395536" y="1556792"/>
            <a:ext cx="8280920" cy="4464496"/>
          </a:xfr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395536" y="116632"/>
            <a:ext cx="8280000" cy="1325563"/>
          </a:xfrm>
        </p:spPr>
        <p:txBody>
          <a:bodyPr/>
          <a:lstStyle>
            <a:lvl1pPr>
              <a:defRPr baseline="0"/>
            </a:lvl1pPr>
          </a:lstStyle>
          <a:p>
            <a:r>
              <a:rPr lang="en-US" dirty="0" smtClean="0"/>
              <a:t>Title size 30 to 50</a:t>
            </a:r>
            <a:endParaRPr lang="fr-FR" dirty="0"/>
          </a:p>
        </p:txBody>
      </p:sp>
    </p:spTree>
    <p:extLst>
      <p:ext uri="{BB962C8B-B14F-4D97-AF65-F5344CB8AC3E}">
        <p14:creationId xmlns:p14="http://schemas.microsoft.com/office/powerpoint/2010/main" val="2446037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white background &amp;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7898268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ey background &amp; tex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789087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088" y="188640"/>
            <a:ext cx="8229600" cy="1143000"/>
          </a:xfrm>
        </p:spPr>
        <p:txBody>
          <a:bodyPr vert="horz" lIns="91440" tIns="45720" rIns="91440" bIns="45720" rtlCol="0" anchor="ctr">
            <a:normAutofit/>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467544" y="1556792"/>
            <a:ext cx="40386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3438" y="1556792"/>
            <a:ext cx="4032250" cy="4107901"/>
          </a:xfrm>
          <a:prstGeom prst="rect">
            <a:avLst/>
          </a:prstGeom>
        </p:spPr>
      </p:pic>
    </p:spTree>
    <p:extLst>
      <p:ext uri="{BB962C8B-B14F-4D97-AF65-F5344CB8AC3E}">
        <p14:creationId xmlns:p14="http://schemas.microsoft.com/office/powerpoint/2010/main" val="38591359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y background &amp; image/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88640"/>
            <a:ext cx="8229600" cy="1143000"/>
          </a:xfrm>
        </p:spPr>
        <p:txBody>
          <a:bodyPr vert="horz" lIns="91440" tIns="45720" rIns="91440" bIns="45720" rtlCol="0" anchor="ctr">
            <a:normAutofit/>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467544" y="1556792"/>
            <a:ext cx="40386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3438" y="1556792"/>
            <a:ext cx="4032250" cy="4107901"/>
          </a:xfrm>
          <a:prstGeom prst="rect">
            <a:avLst/>
          </a:prstGeom>
        </p:spPr>
      </p:pic>
    </p:spTree>
    <p:extLst>
      <p:ext uri="{BB962C8B-B14F-4D97-AF65-F5344CB8AC3E}">
        <p14:creationId xmlns:p14="http://schemas.microsoft.com/office/powerpoint/2010/main" val="19608670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ckground &amp; tex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9403557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ckground &amp; text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8641667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ckground &amp; tex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0726696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7D17A-F77A-45A3-8646-CCBB93935F4B}" type="datetimeFigureOut">
              <a:rPr lang="en-GB" smtClean="0"/>
              <a:t>01/05/2017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0F816-E97C-47BE-B71B-69996A1CC733}" type="slidenum">
              <a:rPr lang="en-GB" smtClean="0"/>
              <a:t>‹#›</a:t>
            </a:fld>
            <a:endParaRPr lang="en-GB"/>
          </a:p>
        </p:txBody>
      </p:sp>
    </p:spTree>
    <p:extLst>
      <p:ext uri="{BB962C8B-B14F-4D97-AF65-F5344CB8AC3E}">
        <p14:creationId xmlns:p14="http://schemas.microsoft.com/office/powerpoint/2010/main" val="4190426018"/>
      </p:ext>
    </p:extLst>
  </p:cSld>
  <p:clrMap bg1="lt1" tx1="dk1" bg2="lt2" tx2="dk2" accent1="accent1" accent2="accent2" accent3="accent3" accent4="accent4" accent5="accent5" accent6="accent6" hlink="hlink" folHlink="folHlink"/>
  <p:sldLayoutIdLst>
    <p:sldLayoutId id="2147483677" r:id="rId1"/>
    <p:sldLayoutId id="2147483649" r:id="rId2"/>
    <p:sldLayoutId id="2147483650" r:id="rId3"/>
    <p:sldLayoutId id="2147483662" r:id="rId4"/>
    <p:sldLayoutId id="214748365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61" r:id="rId19"/>
    <p:sldLayoutId id="2147483676" r:id="rId20"/>
    <p:sldLayoutId id="2147483678" r:id="rId2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6.png"/><Relationship Id="rId39" Type="http://schemas.openxmlformats.org/officeDocument/2006/relationships/image" Target="../media/image43.png"/><Relationship Id="rId21" Type="http://schemas.openxmlformats.org/officeDocument/2006/relationships/image" Target="../media/image33.png"/><Relationship Id="rId34" Type="http://schemas.openxmlformats.org/officeDocument/2006/relationships/hyperlink" Target="http://www.flags.net/country.php?country=FRAN&amp;section=CURR" TargetMode="External"/><Relationship Id="rId42" Type="http://schemas.openxmlformats.org/officeDocument/2006/relationships/hyperlink" Target="http://www.flags.net/country.php?country=IREL&amp;section=CURR" TargetMode="External"/><Relationship Id="rId47" Type="http://schemas.openxmlformats.org/officeDocument/2006/relationships/image" Target="../media/image47.png"/><Relationship Id="rId50" Type="http://schemas.openxmlformats.org/officeDocument/2006/relationships/hyperlink" Target="http://www.flags.net/country.php?country=MALS&amp;section=CURR" TargetMode="External"/><Relationship Id="rId55" Type="http://schemas.openxmlformats.org/officeDocument/2006/relationships/image" Target="../media/image51.png"/><Relationship Id="rId63" Type="http://schemas.openxmlformats.org/officeDocument/2006/relationships/image" Target="../media/image55.png"/><Relationship Id="rId68" Type="http://schemas.openxmlformats.org/officeDocument/2006/relationships/hyperlink" Target="http://www.flags.net/country.php?country=UKRN&amp;section=CURR" TargetMode="External"/><Relationship Id="rId76" Type="http://schemas.openxmlformats.org/officeDocument/2006/relationships/image" Target="../media/image18.png"/><Relationship Id="rId84" Type="http://schemas.openxmlformats.org/officeDocument/2006/relationships/hyperlink" Target="http://www.flags.net/country.php?country=SKOR&amp;section=CURR" TargetMode="External"/><Relationship Id="rId89" Type="http://schemas.openxmlformats.org/officeDocument/2006/relationships/image" Target="../media/image69.png"/><Relationship Id="rId7" Type="http://schemas.openxmlformats.org/officeDocument/2006/relationships/hyperlink" Target="http://www.flags.net/country.php?country=ARGE&amp;section=CURR" TargetMode="External"/><Relationship Id="rId71" Type="http://schemas.openxmlformats.org/officeDocument/2006/relationships/image" Target="../media/image59.png"/><Relationship Id="rId2" Type="http://schemas.openxmlformats.org/officeDocument/2006/relationships/slideLayout" Target="../slideLayouts/slideLayout2.xml"/><Relationship Id="rId16" Type="http://schemas.openxmlformats.org/officeDocument/2006/relationships/image" Target="../media/image28.png"/><Relationship Id="rId29" Type="http://schemas.openxmlformats.org/officeDocument/2006/relationships/hyperlink" Target="http://www.flags.net/country.php?country=CZEC&amp;section=CURR" TargetMode="External"/><Relationship Id="rId11" Type="http://schemas.openxmlformats.org/officeDocument/2006/relationships/hyperlink" Target="http://www.flags.net/country.php?country=AUST&amp;section=CURR" TargetMode="External"/><Relationship Id="rId24" Type="http://schemas.openxmlformats.org/officeDocument/2006/relationships/hyperlink" Target="http://www.flags.net/country.php?country=BRAZ&amp;section=CURR" TargetMode="External"/><Relationship Id="rId32" Type="http://schemas.openxmlformats.org/officeDocument/2006/relationships/hyperlink" Target="http://www.flags.net/country.php?country=FINL&amp;section=CURR" TargetMode="External"/><Relationship Id="rId37" Type="http://schemas.openxmlformats.org/officeDocument/2006/relationships/image" Target="../media/image42.png"/><Relationship Id="rId40" Type="http://schemas.openxmlformats.org/officeDocument/2006/relationships/hyperlink" Target="http://www.flags.net/country.php?country=INDA&amp;section=CURR" TargetMode="External"/><Relationship Id="rId45" Type="http://schemas.openxmlformats.org/officeDocument/2006/relationships/image" Target="../media/image46.png"/><Relationship Id="rId53" Type="http://schemas.openxmlformats.org/officeDocument/2006/relationships/image" Target="../media/image50.png"/><Relationship Id="rId58" Type="http://schemas.openxmlformats.org/officeDocument/2006/relationships/hyperlink" Target="http://www.flags.net/country.php?country=PORT&amp;section=CURR" TargetMode="External"/><Relationship Id="rId66" Type="http://schemas.openxmlformats.org/officeDocument/2006/relationships/hyperlink" Target="http://www.flags.net/country.php?country=TURK&amp;section=CURR" TargetMode="External"/><Relationship Id="rId74" Type="http://schemas.openxmlformats.org/officeDocument/2006/relationships/image" Target="../media/image61.png"/><Relationship Id="rId79" Type="http://schemas.openxmlformats.org/officeDocument/2006/relationships/hyperlink" Target="http://fr.wikipedia.org/wiki/Image:Flag_of_Pakistan.svg" TargetMode="External"/><Relationship Id="rId87" Type="http://schemas.openxmlformats.org/officeDocument/2006/relationships/image" Target="../media/image67.png"/><Relationship Id="rId5" Type="http://schemas.openxmlformats.org/officeDocument/2006/relationships/image" Target="../media/image20.png"/><Relationship Id="rId61" Type="http://schemas.openxmlformats.org/officeDocument/2006/relationships/image" Target="../media/image54.png"/><Relationship Id="rId82" Type="http://schemas.openxmlformats.org/officeDocument/2006/relationships/image" Target="../media/image64.png"/><Relationship Id="rId90" Type="http://schemas.openxmlformats.org/officeDocument/2006/relationships/image" Target="../media/image70.gif"/><Relationship Id="rId19" Type="http://schemas.openxmlformats.org/officeDocument/2006/relationships/image" Target="../media/image31.png"/><Relationship Id="rId4" Type="http://schemas.openxmlformats.org/officeDocument/2006/relationships/hyperlink" Target="http://upload.wikimedia.org/wikipedia/commons/1/1b/Flag_of_Croatia.svg" TargetMode="External"/><Relationship Id="rId9" Type="http://schemas.openxmlformats.org/officeDocument/2006/relationships/hyperlink" Target="http://www.flags.net/country.php?country=ASTL&amp;section=CURR" TargetMode="External"/><Relationship Id="rId14" Type="http://schemas.openxmlformats.org/officeDocument/2006/relationships/image" Target="../media/image26.png"/><Relationship Id="rId22" Type="http://schemas.openxmlformats.org/officeDocument/2006/relationships/hyperlink" Target="http://www.flags.net/country.php?country=BELG&amp;section=CURR" TargetMode="External"/><Relationship Id="rId27" Type="http://schemas.openxmlformats.org/officeDocument/2006/relationships/hyperlink" Target="http://www.flags.net/country.php?country=CHIN&amp;section=CURR" TargetMode="External"/><Relationship Id="rId30" Type="http://schemas.openxmlformats.org/officeDocument/2006/relationships/image" Target="../media/image38.png"/><Relationship Id="rId35" Type="http://schemas.openxmlformats.org/officeDocument/2006/relationships/image" Target="../media/image41.png"/><Relationship Id="rId43" Type="http://schemas.openxmlformats.org/officeDocument/2006/relationships/image" Target="../media/image45.png"/><Relationship Id="rId48" Type="http://schemas.openxmlformats.org/officeDocument/2006/relationships/hyperlink" Target="http://www.flags.net/country.php?country=JAPA&amp;section=CURR" TargetMode="External"/><Relationship Id="rId56" Type="http://schemas.openxmlformats.org/officeDocument/2006/relationships/hyperlink" Target="http://www.flags.net/country.php?country=POLA&amp;section=CURR" TargetMode="External"/><Relationship Id="rId64" Type="http://schemas.openxmlformats.org/officeDocument/2006/relationships/hyperlink" Target="http://www.flags.net/country.php?country=THAL&amp;section=CURR" TargetMode="External"/><Relationship Id="rId69" Type="http://schemas.openxmlformats.org/officeDocument/2006/relationships/image" Target="../media/image58.png"/><Relationship Id="rId77" Type="http://schemas.openxmlformats.org/officeDocument/2006/relationships/oleObject" Target="../embeddings/oleObject2.bin"/><Relationship Id="rId8" Type="http://schemas.openxmlformats.org/officeDocument/2006/relationships/image" Target="../media/image22.png"/><Relationship Id="rId51" Type="http://schemas.openxmlformats.org/officeDocument/2006/relationships/image" Target="../media/image49.png"/><Relationship Id="rId72" Type="http://schemas.openxmlformats.org/officeDocument/2006/relationships/image" Target="../media/image60.png"/><Relationship Id="rId80" Type="http://schemas.openxmlformats.org/officeDocument/2006/relationships/image" Target="../media/image62.png"/><Relationship Id="rId85" Type="http://schemas.openxmlformats.org/officeDocument/2006/relationships/image" Target="../media/image66.png"/><Relationship Id="rId3" Type="http://schemas.openxmlformats.org/officeDocument/2006/relationships/notesSlide" Target="../notesSlides/notesSlide10.xml"/><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5.png"/><Relationship Id="rId33" Type="http://schemas.openxmlformats.org/officeDocument/2006/relationships/image" Target="../media/image40.png"/><Relationship Id="rId38" Type="http://schemas.openxmlformats.org/officeDocument/2006/relationships/hyperlink" Target="http://www.flags.net/country.php?country=GREC&amp;section=CURR" TargetMode="External"/><Relationship Id="rId46" Type="http://schemas.openxmlformats.org/officeDocument/2006/relationships/hyperlink" Target="http://www.flags.net/country.php?country=ITAL&amp;section=CURR" TargetMode="External"/><Relationship Id="rId59" Type="http://schemas.openxmlformats.org/officeDocument/2006/relationships/image" Target="../media/image53.png"/><Relationship Id="rId67" Type="http://schemas.openxmlformats.org/officeDocument/2006/relationships/image" Target="../media/image57.png"/><Relationship Id="rId20" Type="http://schemas.openxmlformats.org/officeDocument/2006/relationships/image" Target="../media/image32.png"/><Relationship Id="rId41" Type="http://schemas.openxmlformats.org/officeDocument/2006/relationships/image" Target="../media/image44.png"/><Relationship Id="rId54" Type="http://schemas.openxmlformats.org/officeDocument/2006/relationships/hyperlink" Target="http://www.flags.net/country.php?country=NETH&amp;section=CURR" TargetMode="External"/><Relationship Id="rId62" Type="http://schemas.openxmlformats.org/officeDocument/2006/relationships/hyperlink" Target="http://www.flags.net/country.php?country=SPAN&amp;section=CURR" TargetMode="External"/><Relationship Id="rId70" Type="http://schemas.openxmlformats.org/officeDocument/2006/relationships/hyperlink" Target="http://www.flags.net/country.php?country=HUNG&amp;section=CURR" TargetMode="External"/><Relationship Id="rId75" Type="http://schemas.openxmlformats.org/officeDocument/2006/relationships/oleObject" Target="../embeddings/oleObject1.bin"/><Relationship Id="rId83" Type="http://schemas.openxmlformats.org/officeDocument/2006/relationships/image" Target="../media/image65.png"/><Relationship Id="rId88" Type="http://schemas.openxmlformats.org/officeDocument/2006/relationships/image" Target="../media/image68.png"/><Relationship Id="rId1" Type="http://schemas.openxmlformats.org/officeDocument/2006/relationships/vmlDrawing" Target="../drawings/vmlDrawing1.vml"/><Relationship Id="rId6" Type="http://schemas.openxmlformats.org/officeDocument/2006/relationships/image" Target="../media/image21.png"/><Relationship Id="rId15" Type="http://schemas.openxmlformats.org/officeDocument/2006/relationships/image" Target="../media/image27.png"/><Relationship Id="rId23" Type="http://schemas.openxmlformats.org/officeDocument/2006/relationships/image" Target="../media/image34.png"/><Relationship Id="rId28" Type="http://schemas.openxmlformats.org/officeDocument/2006/relationships/image" Target="../media/image37.png"/><Relationship Id="rId36" Type="http://schemas.openxmlformats.org/officeDocument/2006/relationships/hyperlink" Target="http://www.flags.net/country.php?country=GERM&amp;section=CURR" TargetMode="External"/><Relationship Id="rId49" Type="http://schemas.openxmlformats.org/officeDocument/2006/relationships/image" Target="../media/image48.png"/><Relationship Id="rId57" Type="http://schemas.openxmlformats.org/officeDocument/2006/relationships/image" Target="../media/image52.png"/><Relationship Id="rId10" Type="http://schemas.openxmlformats.org/officeDocument/2006/relationships/image" Target="../media/image23.png"/><Relationship Id="rId31" Type="http://schemas.openxmlformats.org/officeDocument/2006/relationships/image" Target="../media/image39.png"/><Relationship Id="rId44" Type="http://schemas.openxmlformats.org/officeDocument/2006/relationships/hyperlink" Target="http://www.flags.net/country.php?country=ISRA&amp;section=CURR" TargetMode="External"/><Relationship Id="rId52" Type="http://schemas.openxmlformats.org/officeDocument/2006/relationships/hyperlink" Target="http://www.flags.net/country.php?country=MEXC&amp;section=CURR" TargetMode="External"/><Relationship Id="rId60" Type="http://schemas.openxmlformats.org/officeDocument/2006/relationships/hyperlink" Target="http://www.flags.net/country.php?country=SVKA&amp;section=CURR" TargetMode="External"/><Relationship Id="rId65" Type="http://schemas.openxmlformats.org/officeDocument/2006/relationships/image" Target="../media/image56.png"/><Relationship Id="rId73" Type="http://schemas.openxmlformats.org/officeDocument/2006/relationships/hyperlink" Target="http://www.iecee.org/images/fl_indonesia.gif" TargetMode="External"/><Relationship Id="rId78" Type="http://schemas.openxmlformats.org/officeDocument/2006/relationships/image" Target="../media/image19.png"/><Relationship Id="rId81" Type="http://schemas.openxmlformats.org/officeDocument/2006/relationships/image" Target="../media/image63.png"/><Relationship Id="rId86" Type="http://schemas.openxmlformats.org/officeDocument/2006/relationships/hyperlink" Target="http://www.flags.net/country.php?country=SING&amp;section=CUR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a:xfrm>
            <a:off x="899592" y="3933056"/>
            <a:ext cx="7344816" cy="1224781"/>
          </a:xfrm>
        </p:spPr>
        <p:txBody>
          <a:bodyPr>
            <a:noAutofit/>
          </a:bodyPr>
          <a:lstStyle/>
          <a:p>
            <a:r>
              <a:rPr lang="en-GB" dirty="0" smtClean="0"/>
              <a:t>Batteries, chargers and</a:t>
            </a:r>
            <a:br>
              <a:rPr lang="en-GB" dirty="0" smtClean="0"/>
            </a:br>
            <a:r>
              <a:rPr lang="en-GB" dirty="0" smtClean="0"/>
              <a:t>charging stations</a:t>
            </a:r>
            <a:endParaRPr lang="en-GB" dirty="0"/>
          </a:p>
        </p:txBody>
      </p:sp>
      <p:sp>
        <p:nvSpPr>
          <p:cNvPr id="4" name="Title 3"/>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2941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testing process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3600" dirty="0" smtClean="0"/>
              <a:t>Testing happens at laboratories (CBTLs) within IECEE CB Scheme</a:t>
            </a:r>
            <a:endParaRPr lang="en-GB" sz="3600" dirty="0"/>
          </a:p>
          <a:p>
            <a:r>
              <a:rPr lang="en-GB" dirty="0" smtClean="0"/>
              <a:t>Testing, assessing, verifying results in reliable independent test results</a:t>
            </a:r>
            <a:endParaRPr lang="en-GB" dirty="0"/>
          </a:p>
          <a:p>
            <a:r>
              <a:rPr lang="en-GB" dirty="0" smtClean="0"/>
              <a:t>Once registered IECEE CBTL performs tests, results are put in a Test Report</a:t>
            </a:r>
          </a:p>
          <a:p>
            <a:r>
              <a:rPr lang="en-GB" dirty="0" smtClean="0"/>
              <a:t>If compliant with relevant Standard(s) the NCB issues a CB Test Certificate</a:t>
            </a:r>
            <a:endParaRPr lang="en-GB" dirty="0"/>
          </a:p>
        </p:txBody>
      </p:sp>
    </p:spTree>
    <p:extLst>
      <p:ext uri="{BB962C8B-B14F-4D97-AF65-F5344CB8AC3E}">
        <p14:creationId xmlns:p14="http://schemas.microsoft.com/office/powerpoint/2010/main" val="4240774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Why use IECEE CB Scheme?</a:t>
            </a:r>
            <a:endParaRPr lang="en-GB" dirty="0"/>
          </a:p>
        </p:txBody>
      </p:sp>
      <p:sp>
        <p:nvSpPr>
          <p:cNvPr id="3" name="Content Placeholder 2"/>
          <p:cNvSpPr>
            <a:spLocks noGrp="1"/>
          </p:cNvSpPr>
          <p:nvPr>
            <p:ph idx="1"/>
          </p:nvPr>
        </p:nvSpPr>
        <p:spPr/>
        <p:txBody>
          <a:bodyPr>
            <a:normAutofit lnSpcReduction="10000"/>
          </a:bodyPr>
          <a:lstStyle/>
          <a:p>
            <a:r>
              <a:rPr lang="en-GB" dirty="0" smtClean="0"/>
              <a:t>The Scheme is international system for mutual acceptance of test reports &amp; certificates for safety of electrical &amp; electronic components, equipment, products</a:t>
            </a:r>
            <a:endParaRPr lang="en-GB" dirty="0"/>
          </a:p>
          <a:p>
            <a:r>
              <a:rPr lang="en-GB" dirty="0" smtClean="0"/>
              <a:t>Offers manufacturers, suppliers, retailers documented proof of conformance to IEC International Standards</a:t>
            </a:r>
            <a:endParaRPr lang="en-GB" dirty="0"/>
          </a:p>
        </p:txBody>
      </p:sp>
    </p:spTree>
    <p:extLst>
      <p:ext uri="{BB962C8B-B14F-4D97-AF65-F5344CB8AC3E}">
        <p14:creationId xmlns:p14="http://schemas.microsoft.com/office/powerpoint/2010/main" val="387862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3200" dirty="0" smtClean="0"/>
              <a:t>	    Participating </a:t>
            </a:r>
            <a:r>
              <a:rPr lang="en-GB" sz="3200" dirty="0"/>
              <a:t>Member Countries</a:t>
            </a:r>
          </a:p>
        </p:txBody>
      </p:sp>
      <p:pic>
        <p:nvPicPr>
          <p:cNvPr id="25603" name="Picture 4" descr="Image:Flag of Croatia.svg">
            <a:hlinkClick r:id="rId4"/>
          </p:cNvPr>
          <p:cNvPicPr>
            <a:picLocks noGrp="1" noChangeAspect="1" noChangeArrowheads="1"/>
          </p:cNvPicPr>
          <p:nvPr>
            <p:ph idx="4294967295"/>
          </p:nvPr>
        </p:nvPicPr>
        <p:blipFill>
          <a:blip r:embed="rId5" cstate="print">
            <a:extLst>
              <a:ext uri="{28A0092B-C50C-407E-A947-70E740481C1C}">
                <a14:useLocalDpi xmlns:a14="http://schemas.microsoft.com/office/drawing/2010/main" val="0"/>
              </a:ext>
            </a:extLst>
          </a:blip>
          <a:srcRect/>
          <a:stretch>
            <a:fillRect/>
          </a:stretch>
        </p:blipFill>
        <p:spPr>
          <a:xfrm>
            <a:off x="351533" y="5572274"/>
            <a:ext cx="415925" cy="187325"/>
          </a:xfrm>
        </p:spPr>
      </p:pic>
      <p:pic>
        <p:nvPicPr>
          <p:cNvPr id="25604" name="Picture 6" descr="fl_belar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50" y="3321199"/>
            <a:ext cx="431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7" descr="ARGE0001">
            <a:hlinkClick r:id="rId7"/>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3" y="2021036"/>
            <a:ext cx="3508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ASTL0001">
            <a:hlinkClick r:id="rId9"/>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313" y="2324249"/>
            <a:ext cx="35083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AUST0001">
            <a:hlinkClick r:id="rId11"/>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138" y="2681436"/>
            <a:ext cx="35401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ch"/>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42100" y="3568849"/>
            <a:ext cx="2587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no"/>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72769" y="3551386"/>
            <a:ext cx="3571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3" descr="nz"/>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10869" y="2875111"/>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descr="ru"/>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72769" y="4849961"/>
            <a:ext cx="355600" cy="20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12" name="Picture 16" descr="si"/>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19875" y="2268686"/>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7" descr="za"/>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19875" y="257031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8" descr="se"/>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19875" y="3229124"/>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9" descr="gb"/>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19875" y="5156349"/>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20" descr="us5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619875" y="545956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22" descr="BELG0001">
            <a:hlinkClick r:id="rId22"/>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313" y="3624411"/>
            <a:ext cx="350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23" descr="BRAZ0001">
            <a:hlinkClick r:id="rId24"/>
          </p:cNvPr>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3" y="3978424"/>
            <a:ext cx="350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24" descr="CANA0001"/>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1313" y="4583261"/>
            <a:ext cx="35083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5" descr="CHIN0001">
            <a:hlinkClick r:id="rId27"/>
          </p:cNvPr>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1313" y="4937274"/>
            <a:ext cx="3524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26" descr="CZEC0001">
            <a:hlinkClick r:id="rId29"/>
          </p:cNvPr>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8463" y="5904061"/>
            <a:ext cx="352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27" descr="DENM0001"/>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96875" y="618981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8" descr="FINL0001">
            <a:hlinkClick r:id="rId32"/>
          </p:cNvPr>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209800" y="1992461"/>
            <a:ext cx="352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29" descr="FRAN0001">
            <a:hlinkClick r:id="rId34"/>
          </p:cNvPr>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209800" y="2254399"/>
            <a:ext cx="3524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30" descr="GERM0001">
            <a:hlinkClick r:id="rId36"/>
          </p:cNvPr>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09800" y="2609999"/>
            <a:ext cx="352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31" descr="GREC0001">
            <a:hlinkClick r:id="rId38"/>
          </p:cNvPr>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209800" y="2964011"/>
            <a:ext cx="3524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32" descr="INDA0001">
            <a:hlinkClick r:id="rId40"/>
          </p:cNvPr>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209800" y="3570436"/>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33" descr="IREL0001">
            <a:hlinkClick r:id="rId42"/>
          </p:cNvPr>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209800" y="4273699"/>
            <a:ext cx="3556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34" descr="ISRA0001">
            <a:hlinkClick r:id="rId44"/>
          </p:cNvPr>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211388" y="4565799"/>
            <a:ext cx="3540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35" descr="ITAL0001">
            <a:hlinkClick r:id="rId46"/>
          </p:cNvPr>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216150" y="483726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36" descr="JAPA0001">
            <a:hlinkClick r:id="rId48"/>
          </p:cNvPr>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227263" y="5207149"/>
            <a:ext cx="35401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37" descr="MALS0001">
            <a:hlinkClick r:id="rId50"/>
          </p:cNvPr>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410869" y="1962298"/>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38" descr="MEXC0001">
            <a:hlinkClick r:id="rId52"/>
          </p:cNvPr>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410869" y="226551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39" descr="NETH0001">
            <a:hlinkClick r:id="rId54"/>
          </p:cNvPr>
          <p:cNvPicPr>
            <a:picLocks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410869" y="2570311"/>
            <a:ext cx="357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40" descr="POLA0001">
            <a:hlinkClick r:id="rId56"/>
          </p:cNvPr>
          <p:cNvPicPr>
            <a:picLocks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372769" y="4210199"/>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41" descr="PORT0001">
            <a:hlinkClick r:id="rId58"/>
          </p:cNvPr>
          <p:cNvPicPr>
            <a:picLocks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72769" y="4513411"/>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43" descr="SVKA0001">
            <a:hlinkClick r:id="rId60"/>
          </p:cNvPr>
          <p:cNvPicPr>
            <a:picLocks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619875" y="1962299"/>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45" descr="SPAN0001">
            <a:hlinkClick r:id="rId62"/>
          </p:cNvPr>
          <p:cNvPicPr>
            <a:picLocks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619875" y="2924324"/>
            <a:ext cx="3571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46" descr="THAL0001">
            <a:hlinkClick r:id="rId64"/>
          </p:cNvPr>
          <p:cNvPicPr>
            <a:picLocks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6619875" y="3932386"/>
            <a:ext cx="357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47" descr="TURK0001">
            <a:hlinkClick r:id="rId66"/>
          </p:cNvPr>
          <p:cNvPicPr>
            <a:picLocks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619875" y="4218136"/>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48" descr="UKRN0001">
            <a:hlinkClick r:id="rId68"/>
          </p:cNvPr>
          <p:cNvPicPr>
            <a:picLocks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619875" y="4578499"/>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Picture 49" descr="HUNG0001">
            <a:hlinkClick r:id="rId70"/>
          </p:cNvPr>
          <p:cNvPicPr>
            <a:picLocks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209800" y="3267224"/>
            <a:ext cx="3270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43" name="Picture 50" descr="kenya"/>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2195513" y="5504011"/>
            <a:ext cx="3540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51" descr="Flag of Indonesia">
            <a:hlinkClick r:id="rId73"/>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209800" y="3860949"/>
            <a:ext cx="355600" cy="257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5645" name="Object 53"/>
          <p:cNvGraphicFramePr>
            <a:graphicFrameLocks noChangeAspect="1"/>
          </p:cNvGraphicFramePr>
          <p:nvPr>
            <p:extLst>
              <p:ext uri="{D42A27DB-BD31-4B8C-83A1-F6EECF244321}">
                <p14:modId xmlns:p14="http://schemas.microsoft.com/office/powerpoint/2010/main" val="1364262414"/>
              </p:ext>
            </p:extLst>
          </p:nvPr>
        </p:nvGraphicFramePr>
        <p:xfrm>
          <a:off x="341313" y="4230836"/>
          <a:ext cx="365125" cy="239713"/>
        </p:xfrm>
        <a:graphic>
          <a:graphicData uri="http://schemas.openxmlformats.org/presentationml/2006/ole">
            <mc:AlternateContent xmlns:mc="http://schemas.openxmlformats.org/markup-compatibility/2006">
              <mc:Choice xmlns:v="urn:schemas-microsoft-com:vml" Requires="v">
                <p:oleObj spid="_x0000_s1036" name="Bitmap Image" r:id="rId75" imgW="1609524" imgH="1057423" progId="Paint.Picture">
                  <p:embed/>
                </p:oleObj>
              </mc:Choice>
              <mc:Fallback>
                <p:oleObj name="Bitmap Image" r:id="rId75" imgW="1609524" imgH="1057423" progId="Paint.Picture">
                  <p:embed/>
                  <p:pic>
                    <p:nvPicPr>
                      <p:cNvPr id="0" name=""/>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41313" y="4230836"/>
                        <a:ext cx="3651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46" name="Object 54"/>
          <p:cNvGraphicFramePr>
            <a:graphicFrameLocks noChangeAspect="1"/>
          </p:cNvGraphicFramePr>
          <p:nvPr>
            <p:extLst>
              <p:ext uri="{D42A27DB-BD31-4B8C-83A1-F6EECF244321}">
                <p14:modId xmlns:p14="http://schemas.microsoft.com/office/powerpoint/2010/main" val="1629934388"/>
              </p:ext>
            </p:extLst>
          </p:nvPr>
        </p:nvGraphicFramePr>
        <p:xfrm>
          <a:off x="4372769" y="5205561"/>
          <a:ext cx="361950" cy="241300"/>
        </p:xfrm>
        <a:graphic>
          <a:graphicData uri="http://schemas.openxmlformats.org/presentationml/2006/ole">
            <mc:AlternateContent xmlns:mc="http://schemas.openxmlformats.org/markup-compatibility/2006">
              <mc:Choice xmlns:v="urn:schemas-microsoft-com:vml" Requires="v">
                <p:oleObj spid="_x0000_s1037" name="Photo Editor Photo" r:id="rId77" imgW="514422" imgH="343039" progId="MSPhotoEd.3">
                  <p:embed/>
                </p:oleObj>
              </mc:Choice>
              <mc:Fallback>
                <p:oleObj name="Photo Editor Photo" r:id="rId77" imgW="514422" imgH="343039" progId="MSPhotoEd.3">
                  <p:embed/>
                  <p:pic>
                    <p:nvPicPr>
                      <p:cNvPr id="0" name=""/>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372769" y="5205561"/>
                        <a:ext cx="3619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 name="Text Box 55"/>
          <p:cNvSpPr txBox="1">
            <a:spLocks noChangeArrowheads="1"/>
          </p:cNvSpPr>
          <p:nvPr/>
        </p:nvSpPr>
        <p:spPr bwMode="auto">
          <a:xfrm>
            <a:off x="4799013" y="1921024"/>
            <a:ext cx="1712912" cy="448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a:defRPr sz="1600" b="1">
                <a:solidFill>
                  <a:schemeClr val="bg1"/>
                </a:solidFill>
                <a:latin typeface="Arial" pitchFamily="34" charset="0"/>
                <a:ea typeface="Osaka" pitchFamily="-92" charset="-128"/>
              </a:defRPr>
            </a:lvl1pPr>
            <a:lvl2pPr marL="742950" indent="-285750" defTabSz="642938">
              <a:defRPr sz="1600" b="1">
                <a:solidFill>
                  <a:schemeClr val="bg1"/>
                </a:solidFill>
                <a:latin typeface="Arial" pitchFamily="34" charset="0"/>
                <a:ea typeface="Osaka" pitchFamily="-92" charset="-128"/>
              </a:defRPr>
            </a:lvl2pPr>
            <a:lvl3pPr marL="1143000" indent="-228600" defTabSz="642938">
              <a:defRPr sz="1600" b="1">
                <a:solidFill>
                  <a:schemeClr val="bg1"/>
                </a:solidFill>
                <a:latin typeface="Arial" pitchFamily="34" charset="0"/>
                <a:ea typeface="Osaka" pitchFamily="-92" charset="-128"/>
              </a:defRPr>
            </a:lvl3pPr>
            <a:lvl4pPr marL="1600200" indent="-228600" defTabSz="642938">
              <a:defRPr sz="1600" b="1">
                <a:solidFill>
                  <a:schemeClr val="bg1"/>
                </a:solidFill>
                <a:latin typeface="Arial" pitchFamily="34" charset="0"/>
                <a:ea typeface="Osaka" pitchFamily="-92" charset="-128"/>
              </a:defRPr>
            </a:lvl4pPr>
            <a:lvl5pPr marL="2057400" indent="-228600" defTabSz="642938">
              <a:defRPr sz="1600" b="1">
                <a:solidFill>
                  <a:schemeClr val="bg1"/>
                </a:solidFill>
                <a:latin typeface="Arial" pitchFamily="34" charset="0"/>
                <a:ea typeface="Osaka" pitchFamily="-92" charset="-128"/>
              </a:defRPr>
            </a:lvl5pPr>
            <a:lvl6pPr marL="25146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6pPr>
            <a:lvl7pPr marL="29718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7pPr>
            <a:lvl8pPr marL="34290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8pPr>
            <a:lvl9pPr marL="38862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9pPr>
          </a:lstStyle>
          <a:p>
            <a:pPr fontAlgn="auto">
              <a:spcBef>
                <a:spcPct val="50000"/>
              </a:spcBef>
              <a:spcAft>
                <a:spcPts val="0"/>
              </a:spcAft>
              <a:defRPr/>
            </a:pPr>
            <a:r>
              <a:rPr lang="en-GB" sz="1400" b="0" kern="0" dirty="0" smtClean="0">
                <a:solidFill>
                  <a:srgbClr val="4D4D4D"/>
                </a:solidFill>
              </a:rPr>
              <a:t>Malaysia</a:t>
            </a:r>
          </a:p>
          <a:p>
            <a:pPr fontAlgn="auto">
              <a:spcBef>
                <a:spcPct val="50000"/>
              </a:spcBef>
              <a:spcAft>
                <a:spcPts val="0"/>
              </a:spcAft>
              <a:defRPr/>
            </a:pPr>
            <a:r>
              <a:rPr lang="en-GB" sz="1400" b="0" kern="0" dirty="0" smtClean="0">
                <a:solidFill>
                  <a:srgbClr val="4D4D4D"/>
                </a:solidFill>
              </a:rPr>
              <a:t>Mexico</a:t>
            </a:r>
          </a:p>
          <a:p>
            <a:pPr fontAlgn="auto">
              <a:spcBef>
                <a:spcPct val="50000"/>
              </a:spcBef>
              <a:spcAft>
                <a:spcPts val="0"/>
              </a:spcAft>
              <a:defRPr/>
            </a:pPr>
            <a:r>
              <a:rPr lang="en-GB" sz="1400" b="0" kern="0" dirty="0" smtClean="0">
                <a:solidFill>
                  <a:srgbClr val="4D4D4D"/>
                </a:solidFill>
              </a:rPr>
              <a:t>Netherlands</a:t>
            </a:r>
          </a:p>
          <a:p>
            <a:pPr fontAlgn="auto">
              <a:spcBef>
                <a:spcPct val="50000"/>
              </a:spcBef>
              <a:spcAft>
                <a:spcPts val="0"/>
              </a:spcAft>
              <a:defRPr/>
            </a:pPr>
            <a:r>
              <a:rPr lang="en-GB" sz="1400" b="0" kern="0" dirty="0" smtClean="0">
                <a:solidFill>
                  <a:srgbClr val="4D4D4D"/>
                </a:solidFill>
              </a:rPr>
              <a:t>New Zealand</a:t>
            </a:r>
          </a:p>
          <a:p>
            <a:pPr fontAlgn="auto">
              <a:spcBef>
                <a:spcPct val="50000"/>
              </a:spcBef>
              <a:spcAft>
                <a:spcPts val="0"/>
              </a:spcAft>
              <a:defRPr/>
            </a:pPr>
            <a:r>
              <a:rPr lang="en-GB" sz="1400" b="0" kern="0" dirty="0" smtClean="0">
                <a:solidFill>
                  <a:srgbClr val="4D4D4D"/>
                </a:solidFill>
              </a:rPr>
              <a:t>Nigeria</a:t>
            </a:r>
          </a:p>
          <a:p>
            <a:pPr fontAlgn="auto">
              <a:spcBef>
                <a:spcPct val="50000"/>
              </a:spcBef>
              <a:spcAft>
                <a:spcPts val="0"/>
              </a:spcAft>
              <a:defRPr/>
            </a:pPr>
            <a:r>
              <a:rPr lang="en-GB" sz="1400" b="0" kern="0" dirty="0" smtClean="0">
                <a:solidFill>
                  <a:srgbClr val="4D4D4D"/>
                </a:solidFill>
              </a:rPr>
              <a:t>Norway</a:t>
            </a:r>
          </a:p>
          <a:p>
            <a:pPr fontAlgn="auto">
              <a:spcBef>
                <a:spcPct val="50000"/>
              </a:spcBef>
              <a:spcAft>
                <a:spcPts val="0"/>
              </a:spcAft>
              <a:defRPr/>
            </a:pPr>
            <a:r>
              <a:rPr lang="en-GB" sz="1400" b="0" kern="0" dirty="0" smtClean="0">
                <a:solidFill>
                  <a:srgbClr val="4D4D4D"/>
                </a:solidFill>
              </a:rPr>
              <a:t>Pakistan</a:t>
            </a:r>
          </a:p>
          <a:p>
            <a:pPr fontAlgn="auto">
              <a:spcBef>
                <a:spcPct val="50000"/>
              </a:spcBef>
              <a:spcAft>
                <a:spcPts val="0"/>
              </a:spcAft>
              <a:defRPr/>
            </a:pPr>
            <a:r>
              <a:rPr lang="en-GB" sz="1400" b="0" kern="0" dirty="0" smtClean="0">
                <a:solidFill>
                  <a:srgbClr val="4D4D4D"/>
                </a:solidFill>
              </a:rPr>
              <a:t>Poland</a:t>
            </a:r>
          </a:p>
          <a:p>
            <a:pPr fontAlgn="auto">
              <a:spcBef>
                <a:spcPct val="50000"/>
              </a:spcBef>
              <a:spcAft>
                <a:spcPts val="0"/>
              </a:spcAft>
              <a:defRPr/>
            </a:pPr>
            <a:r>
              <a:rPr lang="en-GB" sz="1400" b="0" kern="0" dirty="0" smtClean="0">
                <a:solidFill>
                  <a:srgbClr val="4D4D4D"/>
                </a:solidFill>
              </a:rPr>
              <a:t>Portugal</a:t>
            </a:r>
          </a:p>
          <a:p>
            <a:pPr fontAlgn="auto">
              <a:spcBef>
                <a:spcPct val="50000"/>
              </a:spcBef>
              <a:spcAft>
                <a:spcPts val="0"/>
              </a:spcAft>
              <a:defRPr/>
            </a:pPr>
            <a:r>
              <a:rPr lang="en-GB" sz="1400" b="0" kern="0" dirty="0" smtClean="0">
                <a:solidFill>
                  <a:srgbClr val="4D4D4D"/>
                </a:solidFill>
              </a:rPr>
              <a:t>Russian Federation</a:t>
            </a:r>
          </a:p>
          <a:p>
            <a:pPr fontAlgn="auto">
              <a:spcBef>
                <a:spcPct val="50000"/>
              </a:spcBef>
              <a:spcAft>
                <a:spcPts val="0"/>
              </a:spcAft>
              <a:defRPr/>
            </a:pPr>
            <a:r>
              <a:rPr lang="en-GB" sz="1400" b="0" kern="0" dirty="0" smtClean="0">
                <a:solidFill>
                  <a:srgbClr val="4D4D4D"/>
                </a:solidFill>
              </a:rPr>
              <a:t>Saudi Arabia</a:t>
            </a:r>
          </a:p>
          <a:p>
            <a:pPr fontAlgn="auto">
              <a:spcBef>
                <a:spcPct val="50000"/>
              </a:spcBef>
              <a:spcAft>
                <a:spcPts val="0"/>
              </a:spcAft>
              <a:defRPr/>
            </a:pPr>
            <a:r>
              <a:rPr lang="en-GB" sz="1400" b="0" kern="0" dirty="0">
                <a:solidFill>
                  <a:srgbClr val="4D4D4D"/>
                </a:solidFill>
              </a:rPr>
              <a:t>Serbia</a:t>
            </a:r>
            <a:endParaRPr lang="en-US" sz="1400" b="0" kern="0" dirty="0">
              <a:solidFill>
                <a:srgbClr val="4D4D4D"/>
              </a:solidFill>
            </a:endParaRPr>
          </a:p>
          <a:p>
            <a:pPr>
              <a:spcBef>
                <a:spcPct val="50000"/>
              </a:spcBef>
              <a:defRPr/>
            </a:pPr>
            <a:r>
              <a:rPr lang="en-GB" sz="1400" b="0" kern="0" dirty="0">
                <a:solidFill>
                  <a:srgbClr val="4D4D4D"/>
                </a:solidFill>
              </a:rPr>
              <a:t>Singapore </a:t>
            </a:r>
            <a:endParaRPr lang="en-GB" sz="1400" b="0" kern="0" dirty="0" smtClean="0">
              <a:solidFill>
                <a:srgbClr val="4D4D4D"/>
              </a:solidFill>
            </a:endParaRPr>
          </a:p>
          <a:p>
            <a:pPr fontAlgn="auto">
              <a:spcBef>
                <a:spcPct val="50000"/>
              </a:spcBef>
              <a:spcAft>
                <a:spcPts val="0"/>
              </a:spcAft>
              <a:defRPr/>
            </a:pPr>
            <a:endParaRPr lang="en-US" sz="1400" b="0" kern="0" dirty="0" smtClean="0">
              <a:solidFill>
                <a:srgbClr val="4D4D4D"/>
              </a:solidFill>
            </a:endParaRPr>
          </a:p>
        </p:txBody>
      </p:sp>
      <p:pic>
        <p:nvPicPr>
          <p:cNvPr id="25648" name="Picture 56" descr="Drapeau du Pakistan">
            <a:hlinkClick r:id="rId79" tooltip="Drapeau du Pakistan"/>
          </p:cNvPr>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4372769" y="3856186"/>
            <a:ext cx="365125" cy="24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49" name="Text Box 2"/>
          <p:cNvSpPr txBox="1">
            <a:spLocks noChangeArrowheads="1"/>
          </p:cNvSpPr>
          <p:nvPr/>
        </p:nvSpPr>
        <p:spPr bwMode="auto">
          <a:xfrm>
            <a:off x="2671763" y="1984524"/>
            <a:ext cx="1568450"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buClrTx/>
              <a:buSzTx/>
              <a:buFontTx/>
              <a:buNone/>
            </a:pPr>
            <a:r>
              <a:rPr lang="en-GB" altLang="en-US" sz="1400" b="0" dirty="0">
                <a:solidFill>
                  <a:srgbClr val="4D4D4D"/>
                </a:solidFill>
              </a:rPr>
              <a:t>Finland </a:t>
            </a:r>
          </a:p>
          <a:p>
            <a:pPr eaLnBrk="1" fontAlgn="base" hangingPunct="1">
              <a:buClrTx/>
              <a:buSzTx/>
              <a:buFontTx/>
              <a:buNone/>
            </a:pPr>
            <a:r>
              <a:rPr lang="en-GB" altLang="en-US" sz="1400" b="0" dirty="0">
                <a:solidFill>
                  <a:srgbClr val="4D4D4D"/>
                </a:solidFill>
              </a:rPr>
              <a:t>France</a:t>
            </a:r>
          </a:p>
          <a:p>
            <a:pPr eaLnBrk="1" fontAlgn="base" hangingPunct="1">
              <a:buClrTx/>
              <a:buSzTx/>
              <a:buFontTx/>
              <a:buNone/>
            </a:pPr>
            <a:r>
              <a:rPr lang="en-GB" altLang="en-US" sz="1400" b="0" dirty="0">
                <a:solidFill>
                  <a:srgbClr val="4D4D4D"/>
                </a:solidFill>
              </a:rPr>
              <a:t>Germany</a:t>
            </a:r>
          </a:p>
          <a:p>
            <a:pPr eaLnBrk="1" fontAlgn="base" hangingPunct="1">
              <a:buClrTx/>
              <a:buSzTx/>
              <a:buFontTx/>
              <a:buNone/>
            </a:pPr>
            <a:r>
              <a:rPr lang="en-GB" altLang="en-US" sz="1400" b="0" dirty="0">
                <a:solidFill>
                  <a:srgbClr val="4D4D4D"/>
                </a:solidFill>
              </a:rPr>
              <a:t>Greece</a:t>
            </a:r>
          </a:p>
          <a:p>
            <a:pPr eaLnBrk="1" fontAlgn="base" hangingPunct="1">
              <a:buClrTx/>
              <a:buSzTx/>
              <a:buFontTx/>
              <a:buNone/>
            </a:pPr>
            <a:r>
              <a:rPr lang="en-GB" altLang="en-US" sz="1400" b="0" dirty="0">
                <a:solidFill>
                  <a:srgbClr val="4D4D4D"/>
                </a:solidFill>
              </a:rPr>
              <a:t>Hungary</a:t>
            </a:r>
          </a:p>
          <a:p>
            <a:pPr eaLnBrk="1" fontAlgn="base" hangingPunct="1">
              <a:buClrTx/>
              <a:buSzTx/>
              <a:buFontTx/>
              <a:buNone/>
            </a:pPr>
            <a:r>
              <a:rPr lang="en-GB" altLang="en-US" sz="1400" b="0" dirty="0">
                <a:solidFill>
                  <a:srgbClr val="4D4D4D"/>
                </a:solidFill>
              </a:rPr>
              <a:t>India</a:t>
            </a:r>
          </a:p>
          <a:p>
            <a:pPr eaLnBrk="1" fontAlgn="base" hangingPunct="1">
              <a:buClrTx/>
              <a:buSzTx/>
              <a:buFontTx/>
              <a:buNone/>
            </a:pPr>
            <a:r>
              <a:rPr lang="en-GB" altLang="en-US" sz="1400" b="0" dirty="0">
                <a:solidFill>
                  <a:srgbClr val="4D4D4D"/>
                </a:solidFill>
              </a:rPr>
              <a:t>Indonesia</a:t>
            </a:r>
          </a:p>
          <a:p>
            <a:pPr eaLnBrk="1" fontAlgn="base" hangingPunct="1">
              <a:buClrTx/>
              <a:buSzTx/>
              <a:buFontTx/>
              <a:buNone/>
            </a:pPr>
            <a:r>
              <a:rPr lang="en-GB" altLang="en-US" sz="1400" b="0" dirty="0">
                <a:solidFill>
                  <a:srgbClr val="4D4D4D"/>
                </a:solidFill>
              </a:rPr>
              <a:t>Ireland</a:t>
            </a:r>
          </a:p>
          <a:p>
            <a:pPr eaLnBrk="1" fontAlgn="base" hangingPunct="1">
              <a:buClrTx/>
              <a:buSzTx/>
              <a:buFontTx/>
              <a:buNone/>
            </a:pPr>
            <a:r>
              <a:rPr lang="en-GB" altLang="en-US" sz="1400" b="0" dirty="0">
                <a:solidFill>
                  <a:srgbClr val="4D4D4D"/>
                </a:solidFill>
              </a:rPr>
              <a:t>Israel</a:t>
            </a:r>
          </a:p>
          <a:p>
            <a:pPr eaLnBrk="1" fontAlgn="base" hangingPunct="1">
              <a:buClrTx/>
              <a:buSzTx/>
              <a:buFontTx/>
              <a:buNone/>
            </a:pPr>
            <a:r>
              <a:rPr lang="en-GB" altLang="en-US" sz="1400" b="0" dirty="0">
                <a:solidFill>
                  <a:srgbClr val="4D4D4D"/>
                </a:solidFill>
              </a:rPr>
              <a:t>Italy</a:t>
            </a:r>
          </a:p>
          <a:p>
            <a:pPr eaLnBrk="1" fontAlgn="base" hangingPunct="1">
              <a:buClrTx/>
              <a:buSzTx/>
              <a:buFontTx/>
              <a:buNone/>
            </a:pPr>
            <a:r>
              <a:rPr lang="en-GB" altLang="en-US" sz="1400" b="0" dirty="0">
                <a:solidFill>
                  <a:srgbClr val="4D4D4D"/>
                </a:solidFill>
              </a:rPr>
              <a:t>Japan</a:t>
            </a:r>
          </a:p>
          <a:p>
            <a:pPr eaLnBrk="1" fontAlgn="base" hangingPunct="1">
              <a:buClrTx/>
              <a:buSzTx/>
              <a:buFontTx/>
              <a:buNone/>
            </a:pPr>
            <a:r>
              <a:rPr lang="en-GB" altLang="en-US" sz="1400" b="0" dirty="0">
                <a:solidFill>
                  <a:srgbClr val="4D4D4D"/>
                </a:solidFill>
              </a:rPr>
              <a:t>Kenya</a:t>
            </a:r>
          </a:p>
          <a:p>
            <a:pPr eaLnBrk="1" fontAlgn="base" hangingPunct="1">
              <a:buClrTx/>
              <a:buSzTx/>
              <a:buFontTx/>
              <a:buNone/>
            </a:pPr>
            <a:r>
              <a:rPr lang="en-GB" altLang="en-US" sz="1400" b="0" dirty="0">
                <a:solidFill>
                  <a:srgbClr val="4D4D4D"/>
                </a:solidFill>
              </a:rPr>
              <a:t>Korea Rep. of</a:t>
            </a:r>
          </a:p>
        </p:txBody>
      </p:sp>
      <p:sp>
        <p:nvSpPr>
          <p:cNvPr id="25650" name="Text Box 3"/>
          <p:cNvSpPr txBox="1">
            <a:spLocks noChangeArrowheads="1"/>
          </p:cNvSpPr>
          <p:nvPr/>
        </p:nvSpPr>
        <p:spPr bwMode="auto">
          <a:xfrm>
            <a:off x="798513" y="1971824"/>
            <a:ext cx="1168400"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buClrTx/>
              <a:buSzTx/>
              <a:buFontTx/>
              <a:buNone/>
            </a:pPr>
            <a:r>
              <a:rPr lang="en-GB" altLang="en-US" sz="1400" b="0" dirty="0">
                <a:solidFill>
                  <a:srgbClr val="4D4D4D"/>
                </a:solidFill>
              </a:rPr>
              <a:t>Argentina</a:t>
            </a:r>
          </a:p>
          <a:p>
            <a:pPr eaLnBrk="1" fontAlgn="base" hangingPunct="1">
              <a:buClrTx/>
              <a:buSzTx/>
              <a:buFontTx/>
              <a:buNone/>
            </a:pPr>
            <a:r>
              <a:rPr lang="en-GB" altLang="en-US" sz="1400" b="0" dirty="0">
                <a:solidFill>
                  <a:srgbClr val="4D4D4D"/>
                </a:solidFill>
              </a:rPr>
              <a:t>Australia</a:t>
            </a:r>
          </a:p>
          <a:p>
            <a:pPr eaLnBrk="1" fontAlgn="base" hangingPunct="1">
              <a:buClrTx/>
              <a:buSzTx/>
              <a:buFontTx/>
              <a:buNone/>
            </a:pPr>
            <a:r>
              <a:rPr lang="en-GB" altLang="en-US" sz="1400" b="0" dirty="0">
                <a:solidFill>
                  <a:srgbClr val="4D4D4D"/>
                </a:solidFill>
              </a:rPr>
              <a:t>Austria</a:t>
            </a:r>
          </a:p>
          <a:p>
            <a:pPr eaLnBrk="1" fontAlgn="base" hangingPunct="1">
              <a:buClrTx/>
              <a:buSzTx/>
              <a:buFontTx/>
              <a:buNone/>
            </a:pPr>
            <a:r>
              <a:rPr lang="en-GB" altLang="en-US" sz="1400" b="0" dirty="0">
                <a:solidFill>
                  <a:srgbClr val="4D4D4D"/>
                </a:solidFill>
              </a:rPr>
              <a:t>Bahrain</a:t>
            </a:r>
          </a:p>
          <a:p>
            <a:pPr eaLnBrk="1" fontAlgn="base" hangingPunct="1">
              <a:buClrTx/>
              <a:buSzTx/>
              <a:buFontTx/>
              <a:buNone/>
            </a:pPr>
            <a:r>
              <a:rPr lang="en-GB" altLang="en-US" sz="1400" b="0" dirty="0">
                <a:solidFill>
                  <a:srgbClr val="4D4D4D"/>
                </a:solidFill>
              </a:rPr>
              <a:t>Belarus</a:t>
            </a:r>
          </a:p>
          <a:p>
            <a:pPr eaLnBrk="1" fontAlgn="base" hangingPunct="1">
              <a:buClrTx/>
              <a:buSzTx/>
              <a:buFontTx/>
              <a:buNone/>
            </a:pPr>
            <a:r>
              <a:rPr lang="en-GB" altLang="en-US" sz="1400" b="0" dirty="0">
                <a:solidFill>
                  <a:srgbClr val="4D4D4D"/>
                </a:solidFill>
              </a:rPr>
              <a:t>Belgium</a:t>
            </a:r>
          </a:p>
          <a:p>
            <a:pPr eaLnBrk="1" fontAlgn="base" hangingPunct="1">
              <a:buClrTx/>
              <a:buSzTx/>
              <a:buFontTx/>
              <a:buNone/>
            </a:pPr>
            <a:r>
              <a:rPr lang="en-GB" altLang="en-US" sz="1400" b="0" dirty="0">
                <a:solidFill>
                  <a:srgbClr val="4D4D4D"/>
                </a:solidFill>
              </a:rPr>
              <a:t>Brazil</a:t>
            </a:r>
          </a:p>
          <a:p>
            <a:pPr eaLnBrk="1" fontAlgn="base" hangingPunct="1">
              <a:buClrTx/>
              <a:buSzTx/>
              <a:buFontTx/>
              <a:buNone/>
            </a:pPr>
            <a:r>
              <a:rPr lang="en-GB" altLang="en-US" sz="1400" b="0" dirty="0">
                <a:solidFill>
                  <a:srgbClr val="4D4D4D"/>
                </a:solidFill>
              </a:rPr>
              <a:t>Bulgaria</a:t>
            </a:r>
          </a:p>
          <a:p>
            <a:pPr eaLnBrk="1" fontAlgn="base" hangingPunct="1">
              <a:buClrTx/>
              <a:buSzTx/>
              <a:buFontTx/>
              <a:buNone/>
            </a:pPr>
            <a:r>
              <a:rPr lang="en-GB" altLang="en-US" sz="1400" b="0" dirty="0">
                <a:solidFill>
                  <a:srgbClr val="4D4D4D"/>
                </a:solidFill>
              </a:rPr>
              <a:t>Canada</a:t>
            </a:r>
          </a:p>
          <a:p>
            <a:pPr eaLnBrk="1" fontAlgn="base" hangingPunct="1">
              <a:buClrTx/>
              <a:buSzTx/>
              <a:buFontTx/>
              <a:buNone/>
            </a:pPr>
            <a:r>
              <a:rPr lang="en-GB" altLang="en-US" sz="1400" b="0" dirty="0">
                <a:solidFill>
                  <a:srgbClr val="4D4D4D"/>
                </a:solidFill>
              </a:rPr>
              <a:t>China</a:t>
            </a:r>
          </a:p>
          <a:p>
            <a:pPr eaLnBrk="1" fontAlgn="base" hangingPunct="1">
              <a:buClrTx/>
              <a:buSzTx/>
              <a:buFontTx/>
              <a:buNone/>
            </a:pPr>
            <a:r>
              <a:rPr lang="en-GB" altLang="en-US" sz="1400" b="0" dirty="0">
                <a:solidFill>
                  <a:srgbClr val="4D4D4D"/>
                </a:solidFill>
              </a:rPr>
              <a:t>Colombia</a:t>
            </a:r>
          </a:p>
          <a:p>
            <a:pPr eaLnBrk="1" fontAlgn="base" hangingPunct="1">
              <a:buClrTx/>
              <a:buSzTx/>
              <a:buFontTx/>
              <a:buNone/>
            </a:pPr>
            <a:r>
              <a:rPr lang="en-GB" altLang="en-US" sz="1400" b="0" dirty="0">
                <a:solidFill>
                  <a:srgbClr val="4D4D4D"/>
                </a:solidFill>
              </a:rPr>
              <a:t>Croatia</a:t>
            </a:r>
          </a:p>
          <a:p>
            <a:pPr eaLnBrk="1" fontAlgn="base" hangingPunct="1">
              <a:buClrTx/>
              <a:buSzTx/>
              <a:buFontTx/>
              <a:buNone/>
            </a:pPr>
            <a:r>
              <a:rPr lang="en-GB" altLang="en-US" sz="1400" b="0" dirty="0">
                <a:solidFill>
                  <a:srgbClr val="4D4D4D"/>
                </a:solidFill>
              </a:rPr>
              <a:t>Czech Rep.</a:t>
            </a:r>
          </a:p>
          <a:p>
            <a:pPr eaLnBrk="1" fontAlgn="base" hangingPunct="1">
              <a:buClrTx/>
              <a:buSzTx/>
              <a:buFontTx/>
              <a:buNone/>
            </a:pPr>
            <a:r>
              <a:rPr lang="en-GB" altLang="en-US" sz="1400" b="0" dirty="0">
                <a:solidFill>
                  <a:srgbClr val="4D4D4D"/>
                </a:solidFill>
              </a:rPr>
              <a:t>Denmark</a:t>
            </a:r>
          </a:p>
        </p:txBody>
      </p:sp>
      <p:sp>
        <p:nvSpPr>
          <p:cNvPr id="25651" name="Text Box 10"/>
          <p:cNvSpPr txBox="1">
            <a:spLocks noChangeArrowheads="1"/>
          </p:cNvSpPr>
          <p:nvPr/>
        </p:nvSpPr>
        <p:spPr bwMode="auto">
          <a:xfrm>
            <a:off x="7038975" y="1921024"/>
            <a:ext cx="19208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buClrTx/>
              <a:buSzTx/>
              <a:buFontTx/>
              <a:buNone/>
            </a:pPr>
            <a:r>
              <a:rPr lang="en-GB" altLang="en-US" sz="1400" b="0">
                <a:solidFill>
                  <a:srgbClr val="4D4D4D"/>
                </a:solidFill>
              </a:rPr>
              <a:t>Slovakia</a:t>
            </a:r>
          </a:p>
          <a:p>
            <a:pPr eaLnBrk="1" fontAlgn="base" hangingPunct="1">
              <a:buClrTx/>
              <a:buSzTx/>
              <a:buFontTx/>
              <a:buNone/>
            </a:pPr>
            <a:r>
              <a:rPr lang="en-GB" altLang="en-US" sz="1400" b="0">
                <a:solidFill>
                  <a:srgbClr val="4D4D4D"/>
                </a:solidFill>
              </a:rPr>
              <a:t>Slovenia</a:t>
            </a:r>
          </a:p>
          <a:p>
            <a:pPr eaLnBrk="1" fontAlgn="base" hangingPunct="1">
              <a:buClrTx/>
              <a:buSzTx/>
              <a:buFontTx/>
              <a:buNone/>
            </a:pPr>
            <a:r>
              <a:rPr lang="en-GB" altLang="en-US" sz="1400" b="0">
                <a:solidFill>
                  <a:srgbClr val="4D4D4D"/>
                </a:solidFill>
              </a:rPr>
              <a:t>South Africa</a:t>
            </a:r>
          </a:p>
          <a:p>
            <a:pPr eaLnBrk="1" fontAlgn="base" hangingPunct="1">
              <a:buClrTx/>
              <a:buSzTx/>
              <a:buFontTx/>
              <a:buNone/>
            </a:pPr>
            <a:r>
              <a:rPr lang="en-GB" altLang="en-US" sz="1400" b="0">
                <a:solidFill>
                  <a:srgbClr val="4D4D4D"/>
                </a:solidFill>
              </a:rPr>
              <a:t>Spain</a:t>
            </a:r>
          </a:p>
          <a:p>
            <a:pPr eaLnBrk="1" fontAlgn="base" hangingPunct="1">
              <a:buClrTx/>
              <a:buSzTx/>
              <a:buFontTx/>
              <a:buNone/>
            </a:pPr>
            <a:r>
              <a:rPr lang="en-GB" altLang="en-US" sz="1400" b="0">
                <a:solidFill>
                  <a:srgbClr val="4D4D4D"/>
                </a:solidFill>
              </a:rPr>
              <a:t>Sweden</a:t>
            </a:r>
          </a:p>
          <a:p>
            <a:pPr eaLnBrk="1" fontAlgn="base" hangingPunct="1">
              <a:buClrTx/>
              <a:buSzTx/>
              <a:buFontTx/>
              <a:buNone/>
            </a:pPr>
            <a:r>
              <a:rPr lang="en-GB" altLang="en-US" sz="1400" b="0">
                <a:solidFill>
                  <a:srgbClr val="4D4D4D"/>
                </a:solidFill>
              </a:rPr>
              <a:t>Switzerland</a:t>
            </a:r>
          </a:p>
          <a:p>
            <a:pPr eaLnBrk="1" fontAlgn="base" hangingPunct="1">
              <a:buClrTx/>
              <a:buSzTx/>
              <a:buFontTx/>
              <a:buNone/>
            </a:pPr>
            <a:r>
              <a:rPr lang="en-GB" altLang="en-US" sz="1400" b="0">
                <a:solidFill>
                  <a:srgbClr val="4D4D4D"/>
                </a:solidFill>
              </a:rPr>
              <a:t>Thailand</a:t>
            </a:r>
          </a:p>
          <a:p>
            <a:pPr eaLnBrk="1" fontAlgn="base" hangingPunct="1">
              <a:buClrTx/>
              <a:buSzTx/>
              <a:buFontTx/>
              <a:buNone/>
            </a:pPr>
            <a:r>
              <a:rPr lang="en-GB" altLang="en-US" sz="1400" b="0">
                <a:solidFill>
                  <a:srgbClr val="4D4D4D"/>
                </a:solidFill>
              </a:rPr>
              <a:t>Turkey</a:t>
            </a:r>
          </a:p>
          <a:p>
            <a:pPr eaLnBrk="1" fontAlgn="base" hangingPunct="1">
              <a:buClrTx/>
              <a:buSzTx/>
              <a:buFontTx/>
              <a:buNone/>
            </a:pPr>
            <a:r>
              <a:rPr lang="en-GB" altLang="en-US" sz="1400" b="0">
                <a:solidFill>
                  <a:srgbClr val="4D4D4D"/>
                </a:solidFill>
              </a:rPr>
              <a:t>Ukraine</a:t>
            </a:r>
          </a:p>
          <a:p>
            <a:pPr eaLnBrk="1" fontAlgn="base" hangingPunct="1">
              <a:buClrTx/>
              <a:buSzTx/>
              <a:buFontTx/>
              <a:buNone/>
            </a:pPr>
            <a:r>
              <a:rPr lang="en-GB" altLang="en-US" sz="1400" b="0">
                <a:solidFill>
                  <a:srgbClr val="4D4D4D"/>
                </a:solidFill>
              </a:rPr>
              <a:t>United Arab Emirates</a:t>
            </a:r>
          </a:p>
          <a:p>
            <a:pPr eaLnBrk="1" fontAlgn="base" hangingPunct="1">
              <a:buClrTx/>
              <a:buSzTx/>
              <a:buFontTx/>
              <a:buNone/>
            </a:pPr>
            <a:r>
              <a:rPr lang="en-GB" altLang="en-US" sz="1400" b="0">
                <a:solidFill>
                  <a:srgbClr val="4D4D4D"/>
                </a:solidFill>
              </a:rPr>
              <a:t>United Kingdom</a:t>
            </a:r>
          </a:p>
          <a:p>
            <a:pPr eaLnBrk="1" fontAlgn="base" hangingPunct="1">
              <a:buClrTx/>
              <a:buSzTx/>
              <a:buFontTx/>
              <a:buNone/>
            </a:pPr>
            <a:r>
              <a:rPr lang="en-GB" altLang="en-US" sz="1400" b="0">
                <a:solidFill>
                  <a:srgbClr val="4D4D4D"/>
                </a:solidFill>
              </a:rPr>
              <a:t>United States</a:t>
            </a:r>
          </a:p>
          <a:p>
            <a:pPr eaLnBrk="1" fontAlgn="base" hangingPunct="1">
              <a:buClrTx/>
              <a:buSzTx/>
              <a:buFontTx/>
              <a:buNone/>
            </a:pPr>
            <a:r>
              <a:rPr lang="en-GB" altLang="en-US" sz="1400" b="0">
                <a:solidFill>
                  <a:srgbClr val="4D4D4D"/>
                </a:solidFill>
              </a:rPr>
              <a:t>Viet Nam</a:t>
            </a:r>
          </a:p>
          <a:p>
            <a:pPr eaLnBrk="1" fontAlgn="base" hangingPunct="1">
              <a:buClrTx/>
              <a:buSzTx/>
              <a:buFontTx/>
              <a:buNone/>
            </a:pPr>
            <a:endParaRPr lang="en-US" altLang="en-US" sz="1400" b="0">
              <a:solidFill>
                <a:srgbClr val="4D4D4D"/>
              </a:solidFill>
            </a:endParaRPr>
          </a:p>
        </p:txBody>
      </p:sp>
      <p:pic>
        <p:nvPicPr>
          <p:cNvPr id="25652" name="Picture 64"/>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334963" y="2978299"/>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53" name="Picture 65"/>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368300" y="5207149"/>
            <a:ext cx="3746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54" name="TextBox 1"/>
          <p:cNvSpPr txBox="1">
            <a:spLocks noChangeArrowheads="1"/>
          </p:cNvSpPr>
          <p:nvPr/>
        </p:nvSpPr>
        <p:spPr bwMode="auto">
          <a:xfrm>
            <a:off x="2483768" y="1310853"/>
            <a:ext cx="4144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spcBef>
                <a:spcPct val="0"/>
              </a:spcBef>
              <a:buClrTx/>
              <a:buSzTx/>
              <a:buFontTx/>
              <a:buNone/>
            </a:pPr>
            <a:r>
              <a:rPr lang="en-US" altLang="en-US" sz="2400" dirty="0" smtClean="0">
                <a:solidFill>
                  <a:schemeClr val="tx1">
                    <a:lumMod val="65000"/>
                    <a:lumOff val="35000"/>
                  </a:schemeClr>
                </a:solidFill>
                <a:latin typeface="Arial" panose="020B0604020202020204" pitchFamily="34" charset="0"/>
                <a:ea typeface="+mn-ea"/>
                <a:cs typeface="Arial" panose="020B0604020202020204" pitchFamily="34" charset="0"/>
              </a:rPr>
              <a:t>53 </a:t>
            </a:r>
            <a:r>
              <a:rPr lang="en-US" altLang="en-US" sz="2400" dirty="0">
                <a:solidFill>
                  <a:schemeClr val="tx1">
                    <a:lumMod val="65000"/>
                    <a:lumOff val="35000"/>
                  </a:schemeClr>
                </a:solidFill>
                <a:latin typeface="Arial" panose="020B0604020202020204" pitchFamily="34" charset="0"/>
                <a:ea typeface="+mn-ea"/>
                <a:cs typeface="Arial" panose="020B0604020202020204" pitchFamily="34" charset="0"/>
              </a:rPr>
              <a:t>participating countries</a:t>
            </a:r>
          </a:p>
        </p:txBody>
      </p:sp>
      <p:pic>
        <p:nvPicPr>
          <p:cNvPr id="25655" name="Picture 352" descr="http://members.iecee.org/iecee/ieceemembers.nsf/VIET%20NAM_small.gif"/>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97650" y="5759599"/>
            <a:ext cx="3746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Picture 44" descr="SKOR0001">
            <a:hlinkClick r:id="rId84"/>
          </p:cNvPr>
          <p:cNvPicPr>
            <a:picLocks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2195513" y="5900886"/>
            <a:ext cx="35401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Picture 42" descr="SING0001">
            <a:hlinkClick r:id="rId86"/>
          </p:cNvPr>
          <p:cNvPicPr>
            <a:picLocks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4372769" y="5846911"/>
            <a:ext cx="355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0" name="Picture 2"/>
          <p:cNvPicPr>
            <a:picLocks noChangeAspect="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4356894" y="5586561"/>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1" name="Picture 66" descr="C:\Users\fra\Desktop\AE.gif"/>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6592888" y="4838849"/>
            <a:ext cx="4111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descr="http://members.iecee.org/iecee/ieceemembers.nsf/NIGERIA_small.gif"/>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356894" y="3191617"/>
            <a:ext cx="407988" cy="25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3940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lstStyle/>
          <a:p>
            <a:r>
              <a:rPr lang="en-GB" dirty="0" smtClean="0"/>
              <a:t>Thank you!</a:t>
            </a:r>
            <a:endParaRPr lang="en-GB" dirty="0"/>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58443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Introduction</a:t>
            </a:r>
            <a:endParaRPr lang="en-GB" dirty="0"/>
          </a:p>
        </p:txBody>
      </p:sp>
      <p:sp>
        <p:nvSpPr>
          <p:cNvPr id="3" name="Content Placeholder 2"/>
          <p:cNvSpPr>
            <a:spLocks noGrp="1"/>
          </p:cNvSpPr>
          <p:nvPr>
            <p:ph idx="1"/>
          </p:nvPr>
        </p:nvSpPr>
        <p:spPr/>
        <p:txBody>
          <a:bodyPr/>
          <a:lstStyle/>
          <a:p>
            <a:pPr marL="0" indent="0">
              <a:buNone/>
            </a:pPr>
            <a:r>
              <a:rPr lang="en-GB" sz="3600" dirty="0" smtClean="0"/>
              <a:t>Batteries power millions of devices</a:t>
            </a:r>
            <a:br>
              <a:rPr lang="en-GB" sz="3600" dirty="0" smtClean="0"/>
            </a:br>
            <a:endParaRPr lang="en-GB" sz="3600" dirty="0"/>
          </a:p>
          <a:p>
            <a:r>
              <a:rPr lang="en-GB" dirty="0" smtClean="0"/>
              <a:t>They offer lightweight, compact energy storage</a:t>
            </a:r>
            <a:br>
              <a:rPr lang="en-GB" dirty="0" smtClean="0"/>
            </a:br>
            <a:endParaRPr lang="en-GB" dirty="0"/>
          </a:p>
          <a:p>
            <a:r>
              <a:rPr lang="en-GB" dirty="0" smtClean="0"/>
              <a:t>They also pose potential risk to lives &amp; property (overheating causes fires)</a:t>
            </a:r>
            <a:endParaRPr lang="en-GB" dirty="0"/>
          </a:p>
        </p:txBody>
      </p:sp>
    </p:spTree>
    <p:extLst>
      <p:ext uri="{BB962C8B-B14F-4D97-AF65-F5344CB8AC3E}">
        <p14:creationId xmlns:p14="http://schemas.microsoft.com/office/powerpoint/2010/main" val="347896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Regulatory development</a:t>
            </a:r>
            <a:endParaRPr lang="en-GB" dirty="0"/>
          </a:p>
        </p:txBody>
      </p:sp>
      <p:sp>
        <p:nvSpPr>
          <p:cNvPr id="3" name="Content Placeholder 2"/>
          <p:cNvSpPr>
            <a:spLocks noGrp="1"/>
          </p:cNvSpPr>
          <p:nvPr>
            <p:ph idx="1"/>
          </p:nvPr>
        </p:nvSpPr>
        <p:spPr/>
        <p:txBody>
          <a:bodyPr/>
          <a:lstStyle/>
          <a:p>
            <a:pPr marL="0" indent="0">
              <a:buNone/>
            </a:pPr>
            <a:endParaRPr lang="en-GB" sz="3600" dirty="0" smtClean="0"/>
          </a:p>
          <a:p>
            <a:pPr marL="0" indent="0">
              <a:buNone/>
            </a:pPr>
            <a:r>
              <a:rPr lang="en-GB" sz="3600" dirty="0" smtClean="0"/>
              <a:t>Incidents caused by defective batteries have led to increased regulatory development</a:t>
            </a:r>
            <a:endParaRPr lang="en-GB" sz="3600" dirty="0"/>
          </a:p>
          <a:p>
            <a:pPr marL="0" indent="0">
              <a:buNone/>
            </a:pPr>
            <a:endParaRPr lang="en-GB" dirty="0"/>
          </a:p>
        </p:txBody>
      </p:sp>
    </p:spTree>
    <p:extLst>
      <p:ext uri="{BB962C8B-B14F-4D97-AF65-F5344CB8AC3E}">
        <p14:creationId xmlns:p14="http://schemas.microsoft.com/office/powerpoint/2010/main" val="2276067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IEC Standards &amp; CA Systems</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Follow rapidly changing technology</a:t>
            </a:r>
            <a:endParaRPr lang="en-GB" dirty="0"/>
          </a:p>
          <a:p>
            <a:r>
              <a:rPr lang="en-GB" dirty="0" smtClean="0"/>
              <a:t>Contribute to interoperability and safe functioning of batteries and devices they power</a:t>
            </a:r>
            <a:endParaRPr lang="en-GB" dirty="0"/>
          </a:p>
          <a:p>
            <a:pPr marL="0" indent="0">
              <a:buNone/>
            </a:pPr>
            <a:endParaRPr lang="en-GB" dirty="0"/>
          </a:p>
        </p:txBody>
      </p:sp>
    </p:spTree>
    <p:extLst>
      <p:ext uri="{BB962C8B-B14F-4D97-AF65-F5344CB8AC3E}">
        <p14:creationId xmlns:p14="http://schemas.microsoft.com/office/powerpoint/2010/main" val="406081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IEC CA Schemes</a:t>
            </a:r>
            <a:endParaRPr lang="en-GB" dirty="0"/>
          </a:p>
        </p:txBody>
      </p:sp>
      <p:sp>
        <p:nvSpPr>
          <p:cNvPr id="3" name="Content Placeholder 2"/>
          <p:cNvSpPr>
            <a:spLocks noGrp="1"/>
          </p:cNvSpPr>
          <p:nvPr>
            <p:ph sz="half" idx="1"/>
          </p:nvPr>
        </p:nvSpPr>
        <p:spPr/>
        <p:txBody>
          <a:bodyPr>
            <a:normAutofit/>
          </a:bodyPr>
          <a:lstStyle/>
          <a:p>
            <a:r>
              <a:rPr lang="en-GB" dirty="0" smtClean="0"/>
              <a:t>Cover testing &amp; certification for safety &amp; performance of home, office &amp; industrial applications with battery powered operations</a:t>
            </a:r>
            <a:endParaRPr lang="en-GB" dirty="0"/>
          </a:p>
          <a:p>
            <a:pPr marL="0" indent="0">
              <a:buNone/>
            </a:pPr>
            <a:endParaRPr lang="en-GB" dirty="0"/>
          </a:p>
        </p:txBody>
      </p:sp>
    </p:spTree>
    <p:extLst>
      <p:ext uri="{BB962C8B-B14F-4D97-AF65-F5344CB8AC3E}">
        <p14:creationId xmlns:p14="http://schemas.microsoft.com/office/powerpoint/2010/main" val="360999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B</a:t>
            </a:r>
            <a:r>
              <a:rPr lang="en-GB" dirty="0" smtClean="0"/>
              <a:t>atteries, chargers &amp; charging stations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3600" dirty="0"/>
              <a:t>Test requirements </a:t>
            </a:r>
            <a:r>
              <a:rPr lang="en-GB" sz="3600" dirty="0" smtClean="0"/>
              <a:t>include:</a:t>
            </a:r>
          </a:p>
          <a:p>
            <a:r>
              <a:rPr lang="en-GB" dirty="0" smtClean="0"/>
              <a:t>Safety</a:t>
            </a:r>
          </a:p>
          <a:p>
            <a:r>
              <a:rPr lang="en-GB" dirty="0" smtClean="0"/>
              <a:t>Performance</a:t>
            </a:r>
          </a:p>
          <a:p>
            <a:r>
              <a:rPr lang="en-GB" dirty="0" smtClean="0"/>
              <a:t>Interoperability</a:t>
            </a:r>
          </a:p>
          <a:p>
            <a:r>
              <a:rPr lang="en-GB" dirty="0" smtClean="0"/>
              <a:t>Energy Efficiency</a:t>
            </a:r>
          </a:p>
          <a:p>
            <a:r>
              <a:rPr lang="en-GB" dirty="0" smtClean="0"/>
              <a:t>EMC</a:t>
            </a:r>
          </a:p>
          <a:p>
            <a:r>
              <a:rPr lang="en-GB" dirty="0" smtClean="0"/>
              <a:t>Hazardous substances</a:t>
            </a:r>
          </a:p>
          <a:p>
            <a:r>
              <a:rPr lang="en-GB" dirty="0" smtClean="0"/>
              <a:t>Chemicals</a:t>
            </a:r>
          </a:p>
          <a:p>
            <a:r>
              <a:rPr lang="en-GB" dirty="0" smtClean="0"/>
              <a:t>Explosion safety</a:t>
            </a:r>
            <a:endParaRPr lang="en-GB" dirty="0"/>
          </a:p>
        </p:txBody>
      </p:sp>
    </p:spTree>
    <p:extLst>
      <p:ext uri="{BB962C8B-B14F-4D97-AF65-F5344CB8AC3E}">
        <p14:creationId xmlns:p14="http://schemas.microsoft.com/office/powerpoint/2010/main" val="165473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IECEE certification</a:t>
            </a:r>
            <a:endParaRPr lang="en-GB" dirty="0"/>
          </a:p>
        </p:txBody>
      </p:sp>
      <p:sp>
        <p:nvSpPr>
          <p:cNvPr id="3" name="Content Placeholder 2"/>
          <p:cNvSpPr>
            <a:spLocks noGrp="1"/>
          </p:cNvSpPr>
          <p:nvPr>
            <p:ph idx="1"/>
          </p:nvPr>
        </p:nvSpPr>
        <p:spPr/>
        <p:txBody>
          <a:bodyPr>
            <a:normAutofit/>
          </a:bodyPr>
          <a:lstStyle/>
          <a:p>
            <a:pPr marL="0" indent="0">
              <a:buNone/>
            </a:pPr>
            <a:r>
              <a:rPr lang="en-GB" sz="3600" dirty="0" smtClean="0"/>
              <a:t>Industry benefits:</a:t>
            </a:r>
            <a:endParaRPr lang="en-GB" sz="3600" dirty="0"/>
          </a:p>
          <a:p>
            <a:r>
              <a:rPr lang="en-GB" dirty="0" smtClean="0"/>
              <a:t>Eliminates undue re-testing</a:t>
            </a:r>
          </a:p>
          <a:p>
            <a:r>
              <a:rPr lang="en-GB" dirty="0" smtClean="0"/>
              <a:t>Reduces testing and admin costs</a:t>
            </a:r>
          </a:p>
          <a:p>
            <a:r>
              <a:rPr lang="en-GB" dirty="0" smtClean="0"/>
              <a:t>Facilitates market access/reduces time to market</a:t>
            </a:r>
          </a:p>
          <a:p>
            <a:r>
              <a:rPr lang="en-GB" dirty="0" smtClean="0"/>
              <a:t>Offers proof of compliance with national regulations</a:t>
            </a:r>
            <a:endParaRPr lang="en-GB" dirty="0"/>
          </a:p>
        </p:txBody>
      </p:sp>
    </p:spTree>
    <p:extLst>
      <p:ext uri="{BB962C8B-B14F-4D97-AF65-F5344CB8AC3E}">
        <p14:creationId xmlns:p14="http://schemas.microsoft.com/office/powerpoint/2010/main" val="673983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t>IECEE certification</a:t>
            </a:r>
          </a:p>
        </p:txBody>
      </p:sp>
      <p:sp>
        <p:nvSpPr>
          <p:cNvPr id="5" name="Content Placeholder 4"/>
          <p:cNvSpPr>
            <a:spLocks noGrp="1"/>
          </p:cNvSpPr>
          <p:nvPr>
            <p:ph idx="1"/>
          </p:nvPr>
        </p:nvSpPr>
        <p:spPr/>
        <p:txBody>
          <a:bodyPr>
            <a:normAutofit lnSpcReduction="10000"/>
          </a:bodyPr>
          <a:lstStyle/>
          <a:p>
            <a:pPr marL="0" indent="0">
              <a:buNone/>
            </a:pPr>
            <a:r>
              <a:rPr lang="en-GB" sz="3600" dirty="0" smtClean="0"/>
              <a:t>Benefits for international consumers</a:t>
            </a:r>
          </a:p>
          <a:p>
            <a:pPr marL="0" indent="0">
              <a:buNone/>
            </a:pPr>
            <a:endParaRPr lang="en-GB" sz="3600" dirty="0"/>
          </a:p>
          <a:p>
            <a:r>
              <a:rPr lang="en-US" dirty="0"/>
              <a:t>Increases trustworthiness of e-trade and product </a:t>
            </a:r>
            <a:r>
              <a:rPr lang="en-US" dirty="0" smtClean="0"/>
              <a:t>transactions</a:t>
            </a:r>
            <a:br>
              <a:rPr lang="en-US" dirty="0" smtClean="0"/>
            </a:br>
            <a:endParaRPr lang="en-US" dirty="0"/>
          </a:p>
          <a:p>
            <a:r>
              <a:rPr lang="en-US" dirty="0"/>
              <a:t>Lowers end-user product costs due to effective test processes and </a:t>
            </a:r>
            <a:r>
              <a:rPr lang="en-US" dirty="0" smtClean="0"/>
              <a:t>methodologies</a:t>
            </a:r>
          </a:p>
        </p:txBody>
      </p:sp>
    </p:spTree>
    <p:extLst>
      <p:ext uri="{BB962C8B-B14F-4D97-AF65-F5344CB8AC3E}">
        <p14:creationId xmlns:p14="http://schemas.microsoft.com/office/powerpoint/2010/main" val="2853928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Testing scope</a:t>
            </a:r>
            <a:endParaRPr lang="en-GB" dirty="0"/>
          </a:p>
        </p:txBody>
      </p:sp>
      <p:sp>
        <p:nvSpPr>
          <p:cNvPr id="3" name="Content Placeholder 2"/>
          <p:cNvSpPr>
            <a:spLocks noGrp="1"/>
          </p:cNvSpPr>
          <p:nvPr>
            <p:ph idx="1"/>
          </p:nvPr>
        </p:nvSpPr>
        <p:spPr/>
        <p:txBody>
          <a:bodyPr/>
          <a:lstStyle/>
          <a:p>
            <a:pPr marL="0" indent="0">
              <a:buNone/>
            </a:pPr>
            <a:r>
              <a:rPr lang="en-GB" dirty="0" smtClean="0"/>
              <a:t>Testing against IEC International Standards includes:</a:t>
            </a:r>
          </a:p>
          <a:p>
            <a:pPr marL="0" indent="0">
              <a:buNone/>
            </a:pPr>
            <a:endParaRPr lang="en-GB" dirty="0" smtClean="0"/>
          </a:p>
          <a:p>
            <a:r>
              <a:rPr lang="en-GB" dirty="0" smtClean="0"/>
              <a:t>Battery testing and certification</a:t>
            </a:r>
          </a:p>
          <a:p>
            <a:r>
              <a:rPr lang="en-GB" dirty="0" smtClean="0"/>
              <a:t>Charger</a:t>
            </a:r>
            <a:r>
              <a:rPr lang="en-GB" dirty="0"/>
              <a:t> testing and </a:t>
            </a:r>
            <a:r>
              <a:rPr lang="en-GB" dirty="0" smtClean="0"/>
              <a:t>certification</a:t>
            </a:r>
          </a:p>
          <a:p>
            <a:r>
              <a:rPr lang="en-GB" dirty="0" smtClean="0"/>
              <a:t>Interoperability verification and tests</a:t>
            </a:r>
          </a:p>
          <a:p>
            <a:r>
              <a:rPr lang="en-GB" dirty="0" smtClean="0"/>
              <a:t>Conformity assessment</a:t>
            </a:r>
            <a:endParaRPr lang="en-GB" dirty="0"/>
          </a:p>
        </p:txBody>
      </p:sp>
    </p:spTree>
    <p:extLst>
      <p:ext uri="{BB962C8B-B14F-4D97-AF65-F5344CB8AC3E}">
        <p14:creationId xmlns:p14="http://schemas.microsoft.com/office/powerpoint/2010/main" val="591873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IECE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IECEE 2016</Template>
  <TotalTime>60</TotalTime>
  <Words>768</Words>
  <Application>Microsoft Office PowerPoint</Application>
  <PresentationFormat>On-screen Show (4:3)</PresentationFormat>
  <Paragraphs>136</Paragraphs>
  <Slides>13</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Presentation IECEE 2016</vt:lpstr>
      <vt:lpstr>Bitmap Image</vt:lpstr>
      <vt:lpstr>Photo Editor Photo</vt:lpstr>
      <vt:lpstr>PowerPoint Presentation</vt:lpstr>
      <vt:lpstr>Introduction</vt:lpstr>
      <vt:lpstr>Regulatory development</vt:lpstr>
      <vt:lpstr>IEC Standards &amp; CA Systems</vt:lpstr>
      <vt:lpstr>IEC CA Schemes</vt:lpstr>
      <vt:lpstr>Batteries, chargers &amp; charging stations</vt:lpstr>
      <vt:lpstr>IECEE certification</vt:lpstr>
      <vt:lpstr>IECEE certification</vt:lpstr>
      <vt:lpstr>Testing scope</vt:lpstr>
      <vt:lpstr>The testing process</vt:lpstr>
      <vt:lpstr>Why use IECEE CB Scheme?</vt:lpstr>
      <vt:lpstr>     Participating Member Countries</vt:lpstr>
      <vt:lpstr>PowerPoint Presentation</vt:lpstr>
    </vt:vector>
  </TitlesOfParts>
  <Company>International Electrotechnical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 Price</dc:creator>
  <cp:lastModifiedBy>Antoinette Price</cp:lastModifiedBy>
  <cp:revision>12</cp:revision>
  <dcterms:created xsi:type="dcterms:W3CDTF">2016-03-11T16:23:27Z</dcterms:created>
  <dcterms:modified xsi:type="dcterms:W3CDTF">2017-05-01T11:54:39Z</dcterms:modified>
</cp:coreProperties>
</file>